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6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2" r:id="rId1"/>
    <p:sldMasterId id="2147483664" r:id="rId2"/>
    <p:sldMasterId id="2147483676" r:id="rId3"/>
    <p:sldMasterId id="2147483703" r:id="rId4"/>
    <p:sldMasterId id="2147483739" r:id="rId5"/>
    <p:sldMasterId id="2147483757" r:id="rId6"/>
    <p:sldMasterId id="2147483759" r:id="rId7"/>
    <p:sldMasterId id="2147483761" r:id="rId8"/>
    <p:sldMasterId id="2147483763" r:id="rId9"/>
    <p:sldMasterId id="2147483765" r:id="rId10"/>
    <p:sldMasterId id="2147483767" r:id="rId11"/>
    <p:sldMasterId id="2147483769" r:id="rId12"/>
    <p:sldMasterId id="2147483770" r:id="rId13"/>
  </p:sldMasterIdLst>
  <p:notesMasterIdLst>
    <p:notesMasterId r:id="rId29"/>
  </p:notesMasterIdLst>
  <p:handoutMasterIdLst>
    <p:handoutMasterId r:id="rId30"/>
  </p:handoutMasterIdLst>
  <p:sldIdLst>
    <p:sldId id="392" r:id="rId14"/>
    <p:sldId id="387" r:id="rId15"/>
    <p:sldId id="461" r:id="rId16"/>
    <p:sldId id="491" r:id="rId17"/>
    <p:sldId id="478" r:id="rId18"/>
    <p:sldId id="475" r:id="rId19"/>
    <p:sldId id="482" r:id="rId20"/>
    <p:sldId id="484" r:id="rId21"/>
    <p:sldId id="487" r:id="rId22"/>
    <p:sldId id="486" r:id="rId23"/>
    <p:sldId id="489" r:id="rId24"/>
    <p:sldId id="493" r:id="rId25"/>
    <p:sldId id="490" r:id="rId26"/>
    <p:sldId id="492" r:id="rId27"/>
    <p:sldId id="465"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CBF350-66DF-4DEB-BADC-D49995D19E61}">
          <p14:sldIdLst>
            <p14:sldId id="392"/>
            <p14:sldId id="387"/>
            <p14:sldId id="461"/>
            <p14:sldId id="491"/>
            <p14:sldId id="478"/>
            <p14:sldId id="475"/>
            <p14:sldId id="482"/>
            <p14:sldId id="484"/>
            <p14:sldId id="487"/>
            <p14:sldId id="486"/>
          </p14:sldIdLst>
        </p14:section>
        <p14:section name="Untitled Section" id="{D7207E85-C5B2-49F8-BE63-19E266799E71}">
          <p14:sldIdLst>
            <p14:sldId id="489"/>
            <p14:sldId id="493"/>
            <p14:sldId id="490"/>
            <p14:sldId id="492"/>
            <p14:sldId id="465"/>
          </p14:sldIdLst>
        </p14:section>
      </p14:sectionLst>
    </p:ext>
    <p:ext uri="{EFAFB233-063F-42B5-8137-9DF3F51BA10A}">
      <p15:sldGuideLst xmlns:p15="http://schemas.microsoft.com/office/powerpoint/2012/main">
        <p15:guide id="1" orient="horz" pos="1117" userDrawn="1">
          <p15:clr>
            <a:srgbClr val="A4A3A4"/>
          </p15:clr>
        </p15:guide>
        <p15:guide id="2" pos="45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uheshi" initials="SL" lastIdx="1" clrIdx="0">
    <p:extLst>
      <p:ext uri="{19B8F6BF-5375-455C-9EA6-DF929625EA0E}">
        <p15:presenceInfo xmlns:p15="http://schemas.microsoft.com/office/powerpoint/2012/main" userId="S-1-5-21-2077008920-2717665233-3482461161-3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578"/>
    <a:srgbClr val="993366"/>
    <a:srgbClr val="453F78"/>
    <a:srgbClr val="003300"/>
    <a:srgbClr val="E4AEC9"/>
    <a:srgbClr val="C44C88"/>
    <a:srgbClr val="E6B4CD"/>
    <a:srgbClr val="FFFFFF"/>
    <a:srgbClr val="CB61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3" autoAdjust="0"/>
    <p:restoredTop sz="75769" autoAdjust="0"/>
  </p:normalViewPr>
  <p:slideViewPr>
    <p:cSldViewPr>
      <p:cViewPr varScale="1">
        <p:scale>
          <a:sx n="74" d="100"/>
          <a:sy n="74" d="100"/>
        </p:scale>
        <p:origin x="726" y="66"/>
      </p:cViewPr>
      <p:guideLst>
        <p:guide orient="horz" pos="1117"/>
        <p:guide pos="45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1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23" tIns="45711" rIns="91423" bIns="45711"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8475"/>
          </a:xfrm>
          <a:prstGeom prst="rect">
            <a:avLst/>
          </a:prstGeom>
        </p:spPr>
        <p:txBody>
          <a:bodyPr vert="horz" lIns="91423" tIns="45711" rIns="91423" bIns="45711" rtlCol="0"/>
          <a:lstStyle>
            <a:lvl1pPr algn="r">
              <a:defRPr sz="1200"/>
            </a:lvl1pPr>
          </a:lstStyle>
          <a:p>
            <a:r>
              <a:rPr lang="en-US" dirty="0"/>
              <a:t>08/05/2018</a:t>
            </a:r>
            <a:endParaRPr lang="en-GB" dirty="0"/>
          </a:p>
        </p:txBody>
      </p:sp>
      <p:sp>
        <p:nvSpPr>
          <p:cNvPr id="4" name="Footer Placeholder 3"/>
          <p:cNvSpPr>
            <a:spLocks noGrp="1"/>
          </p:cNvSpPr>
          <p:nvPr>
            <p:ph type="ftr" sz="quarter" idx="2"/>
          </p:nvPr>
        </p:nvSpPr>
        <p:spPr>
          <a:xfrm>
            <a:off x="0" y="9429751"/>
            <a:ext cx="2946400" cy="498475"/>
          </a:xfrm>
          <a:prstGeom prst="rect">
            <a:avLst/>
          </a:prstGeom>
        </p:spPr>
        <p:txBody>
          <a:bodyPr vert="horz" lIns="91423" tIns="45711" rIns="91423" bIns="457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1"/>
            <a:ext cx="2946400" cy="498475"/>
          </a:xfrm>
          <a:prstGeom prst="rect">
            <a:avLst/>
          </a:prstGeom>
        </p:spPr>
        <p:txBody>
          <a:bodyPr vert="horz" lIns="91423" tIns="45711" rIns="91423" bIns="45711" rtlCol="0" anchor="b"/>
          <a:lstStyle>
            <a:lvl1pPr algn="r">
              <a:defRPr sz="1200"/>
            </a:lvl1pPr>
          </a:lstStyle>
          <a:p>
            <a:fld id="{1299C83C-2CCD-4D5E-BA86-1E1347DC4D40}" type="slidenum">
              <a:rPr lang="en-GB" smtClean="0"/>
              <a:t>‹#›</a:t>
            </a:fld>
            <a:endParaRPr lang="en-GB" dirty="0"/>
          </a:p>
        </p:txBody>
      </p:sp>
    </p:spTree>
    <p:extLst>
      <p:ext uri="{BB962C8B-B14F-4D97-AF65-F5344CB8AC3E}">
        <p14:creationId xmlns:p14="http://schemas.microsoft.com/office/powerpoint/2010/main" val="42168502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23" tIns="45711" rIns="91423" bIns="45711" rtlCol="0"/>
          <a:lstStyle>
            <a:lvl1pPr algn="l">
              <a:defRPr sz="1200"/>
            </a:lvl1pPr>
          </a:lstStyle>
          <a:p>
            <a:endParaRPr lang="en-GB" dirty="0"/>
          </a:p>
        </p:txBody>
      </p:sp>
      <p:sp>
        <p:nvSpPr>
          <p:cNvPr id="3" name="Date Placeholder 2"/>
          <p:cNvSpPr>
            <a:spLocks noGrp="1"/>
          </p:cNvSpPr>
          <p:nvPr>
            <p:ph type="dt" idx="1"/>
          </p:nvPr>
        </p:nvSpPr>
        <p:spPr>
          <a:xfrm>
            <a:off x="3849688" y="1"/>
            <a:ext cx="2946400" cy="498475"/>
          </a:xfrm>
          <a:prstGeom prst="rect">
            <a:avLst/>
          </a:prstGeom>
        </p:spPr>
        <p:txBody>
          <a:bodyPr vert="horz" lIns="91423" tIns="45711" rIns="91423" bIns="45711" rtlCol="0"/>
          <a:lstStyle>
            <a:lvl1pPr algn="r">
              <a:defRPr sz="1200"/>
            </a:lvl1pPr>
          </a:lstStyle>
          <a:p>
            <a:r>
              <a:rPr lang="en-US" dirty="0"/>
              <a:t>08/05/2018</a:t>
            </a:r>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3" tIns="45711" rIns="91423" bIns="45711" rtlCol="0" anchor="ctr"/>
          <a:lstStyle/>
          <a:p>
            <a:endParaRPr lang="en-GB" dirty="0"/>
          </a:p>
        </p:txBody>
      </p:sp>
      <p:sp>
        <p:nvSpPr>
          <p:cNvPr id="5" name="Notes Placeholder 4"/>
          <p:cNvSpPr>
            <a:spLocks noGrp="1"/>
          </p:cNvSpPr>
          <p:nvPr>
            <p:ph type="body" sz="quarter" idx="3"/>
          </p:nvPr>
        </p:nvSpPr>
        <p:spPr>
          <a:xfrm>
            <a:off x="679450" y="4778376"/>
            <a:ext cx="5438775" cy="3908425"/>
          </a:xfrm>
          <a:prstGeom prst="rect">
            <a:avLst/>
          </a:prstGeom>
        </p:spPr>
        <p:txBody>
          <a:bodyPr vert="horz" lIns="91423" tIns="45711" rIns="91423"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1"/>
            <a:ext cx="2946400" cy="498475"/>
          </a:xfrm>
          <a:prstGeom prst="rect">
            <a:avLst/>
          </a:prstGeom>
        </p:spPr>
        <p:txBody>
          <a:bodyPr vert="horz" lIns="91423" tIns="45711" rIns="91423" bIns="4571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23" tIns="45711" rIns="91423" bIns="45711" rtlCol="0" anchor="b"/>
          <a:lstStyle>
            <a:lvl1pPr algn="r">
              <a:defRPr sz="1200"/>
            </a:lvl1pPr>
          </a:lstStyle>
          <a:p>
            <a:fld id="{C424AD18-F555-437B-88C5-4E9F9B48A180}" type="slidenum">
              <a:rPr lang="en-GB" smtClean="0"/>
              <a:t>‹#›</a:t>
            </a:fld>
            <a:endParaRPr lang="en-GB" dirty="0"/>
          </a:p>
        </p:txBody>
      </p:sp>
    </p:spTree>
    <p:extLst>
      <p:ext uri="{BB962C8B-B14F-4D97-AF65-F5344CB8AC3E}">
        <p14:creationId xmlns:p14="http://schemas.microsoft.com/office/powerpoint/2010/main" val="129991951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1</a:t>
            </a:fld>
            <a:endParaRPr lang="en-GB" dirty="0"/>
          </a:p>
        </p:txBody>
      </p:sp>
    </p:spTree>
    <p:extLst>
      <p:ext uri="{BB962C8B-B14F-4D97-AF65-F5344CB8AC3E}">
        <p14:creationId xmlns:p14="http://schemas.microsoft.com/office/powerpoint/2010/main" val="298464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10</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252333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solidFill>
                  <a:prstClr val="black"/>
                </a:solidFill>
              </a:rPr>
              <a:t>08/05/2018</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C424AD18-F555-437B-88C5-4E9F9B48A180}"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53999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12</a:t>
            </a:fld>
            <a:endParaRPr lang="en-GB" dirty="0"/>
          </a:p>
        </p:txBody>
      </p:sp>
    </p:spTree>
    <p:extLst>
      <p:ext uri="{BB962C8B-B14F-4D97-AF65-F5344CB8AC3E}">
        <p14:creationId xmlns:p14="http://schemas.microsoft.com/office/powerpoint/2010/main" val="339284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solidFill>
                  <a:prstClr val="black"/>
                </a:solidFill>
              </a:rPr>
              <a:t>08/05/2018</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C424AD18-F555-437B-88C5-4E9F9B48A180}"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17300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solidFill>
                  <a:prstClr val="black"/>
                </a:solidFill>
              </a:rPr>
              <a:t>08/05/2018</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C424AD18-F555-437B-88C5-4E9F9B48A180}"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27050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15</a:t>
            </a:fld>
            <a:endParaRPr lang="en-GB" dirty="0"/>
          </a:p>
        </p:txBody>
      </p:sp>
    </p:spTree>
    <p:extLst>
      <p:ext uri="{BB962C8B-B14F-4D97-AF65-F5344CB8AC3E}">
        <p14:creationId xmlns:p14="http://schemas.microsoft.com/office/powerpoint/2010/main" val="102492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2</a:t>
            </a:fld>
            <a:endParaRPr lang="en-GB" dirty="0"/>
          </a:p>
        </p:txBody>
      </p:sp>
    </p:spTree>
    <p:extLst>
      <p:ext uri="{BB962C8B-B14F-4D97-AF65-F5344CB8AC3E}">
        <p14:creationId xmlns:p14="http://schemas.microsoft.com/office/powerpoint/2010/main" val="325145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3</a:t>
            </a:fld>
            <a:endParaRPr lang="en-GB" dirty="0"/>
          </a:p>
        </p:txBody>
      </p:sp>
    </p:spTree>
    <p:extLst>
      <p:ext uri="{BB962C8B-B14F-4D97-AF65-F5344CB8AC3E}">
        <p14:creationId xmlns:p14="http://schemas.microsoft.com/office/powerpoint/2010/main" val="278538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4</a:t>
            </a:fld>
            <a:endParaRPr lang="en-GB" dirty="0"/>
          </a:p>
        </p:txBody>
      </p:sp>
    </p:spTree>
    <p:extLst>
      <p:ext uri="{BB962C8B-B14F-4D97-AF65-F5344CB8AC3E}">
        <p14:creationId xmlns:p14="http://schemas.microsoft.com/office/powerpoint/2010/main" val="136933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3200" dirty="0"/>
          </a:p>
        </p:txBody>
      </p:sp>
      <p:sp>
        <p:nvSpPr>
          <p:cNvPr id="4" name="Date Placeholder 3"/>
          <p:cNvSpPr>
            <a:spLocks noGrp="1"/>
          </p:cNvSpPr>
          <p:nvPr>
            <p:ph type="dt" idx="10"/>
          </p:nvPr>
        </p:nvSpPr>
        <p:spPr/>
        <p:txBody>
          <a:bodyPr/>
          <a:lstStyle/>
          <a:p>
            <a:r>
              <a:rPr lang="en-US" dirty="0"/>
              <a:t>08/05/2018</a:t>
            </a:r>
            <a:endParaRPr lang="en-GB" dirty="0"/>
          </a:p>
        </p:txBody>
      </p:sp>
      <p:sp>
        <p:nvSpPr>
          <p:cNvPr id="5" name="Slide Number Placeholder 4"/>
          <p:cNvSpPr>
            <a:spLocks noGrp="1"/>
          </p:cNvSpPr>
          <p:nvPr>
            <p:ph type="sldNum" sz="quarter" idx="11"/>
          </p:nvPr>
        </p:nvSpPr>
        <p:spPr/>
        <p:txBody>
          <a:bodyPr/>
          <a:lstStyle/>
          <a:p>
            <a:fld id="{C424AD18-F555-437B-88C5-4E9F9B48A180}" type="slidenum">
              <a:rPr lang="en-GB" smtClean="0"/>
              <a:t>5</a:t>
            </a:fld>
            <a:endParaRPr lang="en-GB" dirty="0"/>
          </a:p>
        </p:txBody>
      </p:sp>
    </p:spTree>
    <p:extLst>
      <p:ext uri="{BB962C8B-B14F-4D97-AF65-F5344CB8AC3E}">
        <p14:creationId xmlns:p14="http://schemas.microsoft.com/office/powerpoint/2010/main" val="362191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pPr/>
              <a:t>6</a:t>
            </a:fld>
            <a:endParaRPr lang="en-GB" altLang="en-US" sz="1200"/>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25566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7</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18995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8</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372858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fld id="{E1CDD66B-EE18-4941-A809-8A0A1F5E7CC7}" type="slidenum">
              <a:rPr lang="en-GB" altLang="en-US" sz="1200">
                <a:solidFill>
                  <a:prstClr val="black"/>
                </a:solidFill>
              </a:rPr>
              <a:pPr/>
              <a:t>9</a:t>
            </a:fld>
            <a:endParaRPr lang="en-GB" altLang="en-US" sz="1200">
              <a:solidFill>
                <a:prstClr val="black"/>
              </a:solidFill>
            </a:endParaRPr>
          </a:p>
        </p:txBody>
      </p:sp>
      <p:sp>
        <p:nvSpPr>
          <p:cNvPr id="117763" name="Rectangle 2"/>
          <p:cNvSpPr>
            <a:spLocks noGrp="1" noRot="1" noChangeAspect="1" noChangeArrowheads="1" noTextEdit="1"/>
          </p:cNvSpPr>
          <p:nvPr>
            <p:ph type="sldImg"/>
          </p:nvPr>
        </p:nvSpPr>
        <p:spPr>
          <a:xfrm>
            <a:off x="150813" y="766763"/>
            <a:ext cx="6538912" cy="3679825"/>
          </a:xfrm>
          <a:ln/>
        </p:spPr>
      </p:sp>
      <p:sp>
        <p:nvSpPr>
          <p:cNvPr id="117764" name="Rectangle 3"/>
          <p:cNvSpPr>
            <a:spLocks noGrp="1" noChangeArrowheads="1"/>
          </p:cNvSpPr>
          <p:nvPr>
            <p:ph type="body" idx="1"/>
          </p:nvPr>
        </p:nvSpPr>
        <p:spPr>
          <a:noFill/>
        </p:spPr>
        <p:txBody>
          <a:bodyPr/>
          <a:lstStyle/>
          <a:p>
            <a:r>
              <a:rPr lang="en-US" altLang="en-US" dirty="0" smtClean="0"/>
              <a:t>Slide 4 simply shows how the 1% charge cap</a:t>
            </a:r>
            <a:r>
              <a:rPr lang="en-US" altLang="en-US" baseline="0" dirty="0" smtClean="0"/>
              <a:t> introduced by the stakeholder pensions regime reduced margins very substantially.  (It also more or less stopped the growth of pensions provision in the workplace dead in its tracks, but that is another story). </a:t>
            </a:r>
          </a:p>
          <a:p>
            <a:endParaRPr lang="en-US" altLang="en-US" baseline="0" smtClean="0"/>
          </a:p>
          <a:p>
            <a:r>
              <a:rPr lang="en-US" altLang="en-US" baseline="0" smtClean="0"/>
              <a:t>The </a:t>
            </a:r>
            <a:r>
              <a:rPr lang="en-US" altLang="en-US" baseline="0" dirty="0" smtClean="0"/>
              <a:t>headline of this slide was a comment on what happens if an industry waits for the Government or regulator to intervene. (Unlike Australia, where the providers took the initiative to eliminate the high early cessation penalties themselves, and introduced flat charges of around 2% - which looked like a stunning reduction at the time, as you will appreciate if you picture a flat line at 2% on this chart - and is only now being seriously challenged, which the industry can stand easily because of the way funds have built up)</a:t>
            </a:r>
            <a:endParaRPr lang="en-US" altLang="en-US" dirty="0" smtClean="0"/>
          </a:p>
        </p:txBody>
      </p:sp>
    </p:spTree>
    <p:extLst>
      <p:ext uri="{BB962C8B-B14F-4D97-AF65-F5344CB8AC3E}">
        <p14:creationId xmlns:p14="http://schemas.microsoft.com/office/powerpoint/2010/main" val="235429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8842"/>
            <a:ext cx="9144000" cy="1521123"/>
          </a:xfrm>
        </p:spPr>
        <p:txBody>
          <a:bodyPr anchor="b"/>
          <a:lstStyle>
            <a:lvl1pPr algn="l">
              <a:defRPr sz="36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31169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11"/>
          </p:nvPr>
        </p:nvSpPr>
        <p:spPr>
          <a:xfrm>
            <a:off x="838200" y="6343124"/>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123598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484785"/>
            <a:ext cx="2628900" cy="4692179"/>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11"/>
          </p:nvPr>
        </p:nvSpPr>
        <p:spPr>
          <a:xfrm>
            <a:off x="848056" y="6345770"/>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404977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8842"/>
            <a:ext cx="9144000" cy="1521123"/>
          </a:xfrm>
        </p:spPr>
        <p:txBody>
          <a:bodyPr anchor="b"/>
          <a:lstStyle>
            <a:lvl1pPr algn="l">
              <a:defRPr sz="36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319055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438776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rgbClr val="9933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120927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38202" y="6356353"/>
            <a:ext cx="7244644"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73687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8"/>
            <a:ext cx="8232013"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40317" y="6356353"/>
            <a:ext cx="7241976" cy="365125"/>
          </a:xfrm>
        </p:spPr>
        <p:txBody>
          <a:bodyPr/>
          <a:lstStyle/>
          <a:p>
            <a:endParaRPr lang="en-GB" dirty="0"/>
          </a:p>
        </p:txBody>
      </p:sp>
      <p:sp>
        <p:nvSpPr>
          <p:cNvPr id="9" name="Slide Number Placeholder 8"/>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503205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870744" y="6341006"/>
            <a:ext cx="7241976" cy="365125"/>
          </a:xfrm>
        </p:spPr>
        <p:txBody>
          <a:bodyPr/>
          <a:lstStyle/>
          <a:p>
            <a:endParaRPr lang="en-GB" dirty="0"/>
          </a:p>
        </p:txBody>
      </p:sp>
      <p:sp>
        <p:nvSpPr>
          <p:cNvPr id="5" name="Slide Number Placeholder 4"/>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957256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07435" y="6356352"/>
            <a:ext cx="7241976" cy="365125"/>
          </a:xfrm>
        </p:spPr>
        <p:txBody>
          <a:bodyPr/>
          <a:lstStyle/>
          <a:p>
            <a:endParaRPr lang="en-GB" dirty="0"/>
          </a:p>
        </p:txBody>
      </p:sp>
      <p:sp>
        <p:nvSpPr>
          <p:cNvPr id="4" name="Slide Number Placeholder 3"/>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47886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717" y="1412776"/>
            <a:ext cx="6172200" cy="44482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861463" y="6356882"/>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54816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a:lvl3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256805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717" y="1556792"/>
            <a:ext cx="6172200" cy="43042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840317" y="6356352"/>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79805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43124"/>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258067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484785"/>
            <a:ext cx="2628900" cy="4692179"/>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48056" y="6345770"/>
            <a:ext cx="7241976" cy="365125"/>
          </a:xfrm>
        </p:spPr>
        <p:txBody>
          <a:body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3381384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3" y="293867"/>
            <a:ext cx="11659204" cy="6564132"/>
          </a:xfrm>
          <a:prstGeom prst="rect">
            <a:avLst/>
          </a:prstGeom>
        </p:spPr>
      </p:pic>
      <p:sp>
        <p:nvSpPr>
          <p:cNvPr id="10" name="Rectangle 9"/>
          <p:cNvSpPr/>
          <p:nvPr userDrawn="1"/>
        </p:nvSpPr>
        <p:spPr>
          <a:xfrm>
            <a:off x="239352" y="6501341"/>
            <a:ext cx="134414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rgbClr val="FFFFFF"/>
              </a:solidFill>
            </a:endParaRPr>
          </a:p>
        </p:txBody>
      </p:sp>
      <p:sp>
        <p:nvSpPr>
          <p:cNvPr id="3074" name="Rectangle 2"/>
          <p:cNvSpPr>
            <a:spLocks noGrp="1" noChangeArrowheads="1"/>
          </p:cNvSpPr>
          <p:nvPr>
            <p:ph type="ctrTitle"/>
          </p:nvPr>
        </p:nvSpPr>
        <p:spPr>
          <a:xfrm>
            <a:off x="480000" y="2852942"/>
            <a:ext cx="8159880" cy="1584325"/>
          </a:xfrm>
        </p:spPr>
        <p:txBody>
          <a:bodyPr anchor="b" anchorCtr="0"/>
          <a:lstStyle>
            <a:lvl1pPr>
              <a:defRPr sz="2250" b="1" spc="-45" baseline="0">
                <a:solidFill>
                  <a:schemeClr val="tx2"/>
                </a:solidFill>
              </a:defRPr>
            </a:lvl1pPr>
          </a:lstStyle>
          <a:p>
            <a:endParaRPr lang="en-GB" dirty="0"/>
          </a:p>
        </p:txBody>
      </p:sp>
      <p:sp>
        <p:nvSpPr>
          <p:cNvPr id="3075" name="Rectangle 3"/>
          <p:cNvSpPr>
            <a:spLocks noGrp="1" noChangeArrowheads="1"/>
          </p:cNvSpPr>
          <p:nvPr>
            <p:ph type="subTitle" idx="1"/>
          </p:nvPr>
        </p:nvSpPr>
        <p:spPr>
          <a:xfrm>
            <a:off x="480000" y="4653168"/>
            <a:ext cx="8160000" cy="1176105"/>
          </a:xfrm>
        </p:spPr>
        <p:txBody>
          <a:bodyPr/>
          <a:lstStyle>
            <a:lvl1pPr marL="0" indent="0">
              <a:buFontTx/>
              <a:buNone/>
              <a:defRPr sz="1350" b="1" spc="-28" baseline="0">
                <a:solidFill>
                  <a:schemeClr val="accent6"/>
                </a:solidFill>
              </a:defRPr>
            </a:lvl1pPr>
          </a:lstStyle>
          <a:p>
            <a:r>
              <a:rPr lang="en-GB" dirty="0"/>
              <a:t>Click to edit Master subtitle style</a:t>
            </a:r>
          </a:p>
        </p:txBody>
      </p:sp>
      <p:sp>
        <p:nvSpPr>
          <p:cNvPr id="11" name="Rectangle 10"/>
          <p:cNvSpPr/>
          <p:nvPr userDrawn="1"/>
        </p:nvSpPr>
        <p:spPr>
          <a:xfrm>
            <a:off x="10559820" y="6"/>
            <a:ext cx="1632181" cy="38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rgbClr val="FFFFFF"/>
              </a:solidFill>
            </a:endParaRPr>
          </a:p>
        </p:txBody>
      </p:sp>
    </p:spTree>
    <p:extLst>
      <p:ext uri="{BB962C8B-B14F-4D97-AF65-F5344CB8AC3E}">
        <p14:creationId xmlns:p14="http://schemas.microsoft.com/office/powerpoint/2010/main" val="66436066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35" y="192005"/>
            <a:ext cx="12001500" cy="562073"/>
          </a:xfrm>
        </p:spPr>
        <p:txBody>
          <a:bodyPr tIns="0" anchor="t" anchorCtr="0"/>
          <a:lstStyle>
            <a:lvl1pPr>
              <a:defRPr sz="1688"/>
            </a:lvl1pPr>
          </a:lstStyle>
          <a:p>
            <a:r>
              <a:rPr lang="en-US" dirty="0"/>
              <a:t>Click to edit Master title style</a:t>
            </a:r>
            <a:endParaRPr lang="en-GB" dirty="0"/>
          </a:p>
        </p:txBody>
      </p:sp>
      <p:sp>
        <p:nvSpPr>
          <p:cNvPr id="3" name="Content Placeholder 2"/>
          <p:cNvSpPr>
            <a:spLocks noGrp="1"/>
          </p:cNvSpPr>
          <p:nvPr>
            <p:ph idx="1"/>
          </p:nvPr>
        </p:nvSpPr>
        <p:spPr>
          <a:xfrm>
            <a:off x="143936" y="1028733"/>
            <a:ext cx="11808717" cy="5184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xfrm>
            <a:off x="11256985" y="6413963"/>
            <a:ext cx="924983" cy="279400"/>
          </a:xfrm>
          <a:ln/>
        </p:spPr>
        <p:txBody>
          <a:bodyPr/>
          <a:lstStyle>
            <a:lvl1pPr>
              <a:defRPr/>
            </a:lvl1pPr>
          </a:lstStyle>
          <a:p>
            <a:pPr>
              <a:defRPr/>
            </a:pPr>
            <a:fld id="{83AD940B-BBCB-4B14-850F-5056E8092756}" type="slidenum">
              <a:rPr lang="en-GB" smtClean="0">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190168682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001" y="227560"/>
            <a:ext cx="11784651" cy="1142400"/>
          </a:xfrm>
        </p:spPr>
        <p:txBody>
          <a:bodyPr anchor="t" anchorCtr="0"/>
          <a:lstStyle>
            <a:lvl1pPr>
              <a:lnSpc>
                <a:spcPts val="1800"/>
              </a:lnSpc>
              <a:defRPr sz="1688" baseline="0"/>
            </a:lvl1pPr>
          </a:lstStyle>
          <a:p>
            <a:r>
              <a:rPr lang="en-US" dirty="0"/>
              <a:t>Click to edit Master title style for headings that go over two lines</a:t>
            </a:r>
            <a:endParaRPr lang="en-GB" dirty="0"/>
          </a:p>
        </p:txBody>
      </p:sp>
      <p:sp>
        <p:nvSpPr>
          <p:cNvPr id="3" name="Content Placeholder 2"/>
          <p:cNvSpPr>
            <a:spLocks noGrp="1"/>
          </p:cNvSpPr>
          <p:nvPr>
            <p:ph idx="1"/>
          </p:nvPr>
        </p:nvSpPr>
        <p:spPr>
          <a:xfrm>
            <a:off x="168001" y="1508791"/>
            <a:ext cx="11784651"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xfrm>
            <a:off x="11256985" y="6413963"/>
            <a:ext cx="924983" cy="279400"/>
          </a:xfrm>
          <a:ln/>
        </p:spPr>
        <p:txBody>
          <a:bodyPr/>
          <a:lstStyle>
            <a:lvl1pPr>
              <a:defRPr/>
            </a:lvl1pPr>
          </a:lstStyle>
          <a:p>
            <a:pPr>
              <a:defRPr/>
            </a:pPr>
            <a:fld id="{83AD940B-BBCB-4B14-850F-5056E8092756}"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192458201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5E93A2B3-4AD9-44ED-A984-A51110C63B77}" type="slidenum">
              <a:rPr lang="en-GB">
                <a:solidFill>
                  <a:srgbClr val="414141"/>
                </a:solidFill>
              </a:rPr>
              <a:pPr>
                <a:defRPr/>
              </a:pPr>
              <a:t>‹#›</a:t>
            </a:fld>
            <a:endParaRPr lang="en-GB" dirty="0">
              <a:solidFill>
                <a:srgbClr val="414141"/>
              </a:solidFill>
            </a:endParaRPr>
          </a:p>
        </p:txBody>
      </p:sp>
      <p:sp>
        <p:nvSpPr>
          <p:cNvPr id="5" name="Title 1"/>
          <p:cNvSpPr>
            <a:spLocks noGrp="1"/>
          </p:cNvSpPr>
          <p:nvPr>
            <p:ph type="title"/>
          </p:nvPr>
        </p:nvSpPr>
        <p:spPr>
          <a:xfrm>
            <a:off x="143936" y="192005"/>
            <a:ext cx="11808717" cy="562073"/>
          </a:xfrm>
        </p:spPr>
        <p:txBody>
          <a:bodyPr tIns="0" anchor="t" anchorCtr="0"/>
          <a:lstStyle>
            <a:lvl1pPr>
              <a:defRPr sz="1688"/>
            </a:lvl1pPr>
          </a:lstStyle>
          <a:p>
            <a:r>
              <a:rPr lang="en-US" dirty="0"/>
              <a:t>Click to edit Master title style</a:t>
            </a:r>
            <a:endParaRPr lang="en-GB" dirty="0"/>
          </a:p>
        </p:txBody>
      </p:sp>
    </p:spTree>
    <p:extLst>
      <p:ext uri="{BB962C8B-B14F-4D97-AF65-F5344CB8AC3E}">
        <p14:creationId xmlns:p14="http://schemas.microsoft.com/office/powerpoint/2010/main" val="211877646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21" y="1483055"/>
            <a:ext cx="9546969" cy="5374944"/>
          </a:xfrm>
          <a:prstGeom prst="rect">
            <a:avLst/>
          </a:prstGeom>
        </p:spPr>
      </p:pic>
      <p:sp>
        <p:nvSpPr>
          <p:cNvPr id="2" name="Title 1"/>
          <p:cNvSpPr>
            <a:spLocks noGrp="1"/>
          </p:cNvSpPr>
          <p:nvPr>
            <p:ph type="title" hasCustomPrompt="1"/>
          </p:nvPr>
        </p:nvSpPr>
        <p:spPr>
          <a:xfrm>
            <a:off x="168000" y="1892836"/>
            <a:ext cx="9384384" cy="1632181"/>
          </a:xfrm>
        </p:spPr>
        <p:txBody>
          <a:bodyPr anchor="b" anchorCtr="0"/>
          <a:lstStyle>
            <a:lvl1pPr algn="l">
              <a:defRPr sz="2250" b="1" cap="none" baseline="0"/>
            </a:lvl1pPr>
          </a:lstStyle>
          <a:p>
            <a:r>
              <a:rPr lang="en-US" dirty="0"/>
              <a:t>Click to edit sub section master title style</a:t>
            </a:r>
            <a:endParaRPr lang="en-GB" dirty="0"/>
          </a:p>
        </p:txBody>
      </p:sp>
      <p:sp>
        <p:nvSpPr>
          <p:cNvPr id="3" name="Text Placeholder 2"/>
          <p:cNvSpPr>
            <a:spLocks noGrp="1"/>
          </p:cNvSpPr>
          <p:nvPr>
            <p:ph type="body" idx="1" hasCustomPrompt="1"/>
          </p:nvPr>
        </p:nvSpPr>
        <p:spPr>
          <a:xfrm>
            <a:off x="168004" y="3717038"/>
            <a:ext cx="6793961" cy="1536171"/>
          </a:xfrm>
        </p:spPr>
        <p:txBody>
          <a:bodyPr anchor="t" anchorCtr="0"/>
          <a:lstStyle>
            <a:lvl1pPr marL="0" indent="0">
              <a:buNone/>
              <a:defRPr sz="1350" b="1" baseline="0">
                <a:solidFill>
                  <a:schemeClr val="accent6"/>
                </a:solidFill>
              </a:defRPr>
            </a:lvl1pPr>
            <a:lvl2pPr marL="257169" indent="0">
              <a:buNone/>
              <a:defRPr sz="1013"/>
            </a:lvl2pPr>
            <a:lvl3pPr marL="514338"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9" indent="0">
              <a:buNone/>
              <a:defRPr sz="788"/>
            </a:lvl9pPr>
          </a:lstStyle>
          <a:p>
            <a:pPr lvl="0"/>
            <a:r>
              <a:rPr lang="en-US" dirty="0"/>
              <a:t>Click to edit master text style</a:t>
            </a:r>
          </a:p>
        </p:txBody>
      </p:sp>
    </p:spTree>
    <p:extLst>
      <p:ext uri="{BB962C8B-B14F-4D97-AF65-F5344CB8AC3E}">
        <p14:creationId xmlns:p14="http://schemas.microsoft.com/office/powerpoint/2010/main" val="110541128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36" y="192005"/>
            <a:ext cx="11808717" cy="562073"/>
          </a:xfrm>
        </p:spPr>
        <p:txBody>
          <a:bodyPr anchor="t"/>
          <a:lstStyle/>
          <a:p>
            <a:r>
              <a:rPr lang="en-US" dirty="0"/>
              <a:t>Click to edit Master title style</a:t>
            </a:r>
            <a:endParaRPr lang="en-GB" dirty="0"/>
          </a:p>
        </p:txBody>
      </p:sp>
      <p:sp>
        <p:nvSpPr>
          <p:cNvPr id="3" name="Content Placeholder 2"/>
          <p:cNvSpPr>
            <a:spLocks noGrp="1"/>
          </p:cNvSpPr>
          <p:nvPr>
            <p:ph sz="half" idx="1"/>
          </p:nvPr>
        </p:nvSpPr>
        <p:spPr>
          <a:xfrm>
            <a:off x="168000" y="1124744"/>
            <a:ext cx="5831989" cy="5088565"/>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24744"/>
            <a:ext cx="5755051" cy="5088565"/>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6"/>
          <p:cNvSpPr>
            <a:spLocks noGrp="1" noChangeArrowheads="1"/>
          </p:cNvSpPr>
          <p:nvPr>
            <p:ph type="sldNum" sz="quarter" idx="10"/>
          </p:nvPr>
        </p:nvSpPr>
        <p:spPr>
          <a:xfrm>
            <a:off x="11259021" y="6413963"/>
            <a:ext cx="924983" cy="279400"/>
          </a:xfrm>
          <a:ln/>
        </p:spPr>
        <p:txBody>
          <a:bodyPr/>
          <a:lstStyle>
            <a:lvl1pPr>
              <a:defRPr/>
            </a:lvl1pPr>
          </a:lstStyle>
          <a:p>
            <a:pPr>
              <a:defRPr/>
            </a:pPr>
            <a:fld id="{6E7EBCFB-EE5A-4F9E-B4DF-DE06471C2E7A}"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120477311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68000" y="1124750"/>
            <a:ext cx="5831989" cy="639763"/>
          </a:xfrm>
        </p:spPr>
        <p:txBody>
          <a:bodyPr anchor="b"/>
          <a:lstStyle>
            <a:lvl1pPr marL="0" indent="0">
              <a:buNone/>
              <a:defRPr sz="1350"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168000" y="1764505"/>
            <a:ext cx="5831989" cy="444880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38312" y="1124750"/>
            <a:ext cx="5855293" cy="639763"/>
          </a:xfrm>
        </p:spPr>
        <p:txBody>
          <a:bodyPr anchor="b"/>
          <a:lstStyle>
            <a:lvl1pPr marL="0" indent="0">
              <a:buNone/>
              <a:defRPr sz="1350"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6138312" y="1764505"/>
            <a:ext cx="5855293" cy="444880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CEC80902-15DE-4598-9BDA-7972C2759F40}"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314921049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rgbClr val="9933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3507240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F120A96-203C-4A78-86D1-340A564EDAF6}" type="slidenum">
              <a:rPr lang="en-GB">
                <a:solidFill>
                  <a:srgbClr val="414141"/>
                </a:solidFill>
              </a:rPr>
              <a:pPr>
                <a:defRPr/>
              </a:pPr>
              <a:t>‹#›</a:t>
            </a:fld>
            <a:endParaRPr lang="en-GB" dirty="0">
              <a:solidFill>
                <a:srgbClr val="414141"/>
              </a:solidFill>
            </a:endParaRPr>
          </a:p>
        </p:txBody>
      </p:sp>
    </p:spTree>
    <p:extLst>
      <p:ext uri="{BB962C8B-B14F-4D97-AF65-F5344CB8AC3E}">
        <p14:creationId xmlns:p14="http://schemas.microsoft.com/office/powerpoint/2010/main" val="25190152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60347" y="994028"/>
            <a:ext cx="10854268" cy="271485"/>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8" name="Content Placeholder 7"/>
          <p:cNvSpPr>
            <a:spLocks noGrp="1"/>
          </p:cNvSpPr>
          <p:nvPr>
            <p:ph sz="quarter" idx="12"/>
          </p:nvPr>
        </p:nvSpPr>
        <p:spPr>
          <a:xfrm>
            <a:off x="260220" y="1335024"/>
            <a:ext cx="10838688" cy="465302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531595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8" name="Content Placeholder 7"/>
          <p:cNvSpPr>
            <a:spLocks noGrp="1"/>
          </p:cNvSpPr>
          <p:nvPr>
            <p:ph sz="quarter" idx="12"/>
          </p:nvPr>
        </p:nvSpPr>
        <p:spPr>
          <a:xfrm>
            <a:off x="250696" y="1009653"/>
            <a:ext cx="10838688" cy="4978401"/>
          </a:xfrm>
        </p:spPr>
        <p:txBody>
          <a:bodyPr>
            <a:noAutofit/>
          </a:bodyPr>
          <a:lstStyle>
            <a:lvl1pPr marL="260747" indent="-260747">
              <a:lnSpc>
                <a:spcPct val="98000"/>
              </a:lnSpc>
              <a:spcBef>
                <a:spcPts val="675"/>
              </a:spcBef>
              <a:buClr>
                <a:schemeClr val="bg2"/>
              </a:buClr>
              <a:buSzPct val="110000"/>
              <a:buFont typeface="+mj-lt"/>
              <a:buAutoNum type="arabicPeriod"/>
              <a:defRPr sz="1350">
                <a:solidFill>
                  <a:schemeClr val="tx1"/>
                </a:solidFill>
                <a:latin typeface="+mj-lt"/>
              </a:defRPr>
            </a:lvl1pPr>
            <a:lvl2pPr marL="260747" indent="0">
              <a:lnSpc>
                <a:spcPct val="98000"/>
              </a:lnSpc>
              <a:spcBef>
                <a:spcPts val="675"/>
              </a:spcBef>
              <a:spcAft>
                <a:spcPts val="225"/>
              </a:spcAft>
              <a:buNone/>
              <a:defRPr sz="1350" b="1">
                <a:solidFill>
                  <a:schemeClr val="bg2"/>
                </a:solidFill>
                <a:latin typeface="+mj-lt"/>
              </a:defRPr>
            </a:lvl2pPr>
            <a:lvl3pPr marL="259556" indent="0">
              <a:spcBef>
                <a:spcPts val="225"/>
              </a:spcBef>
              <a:spcAft>
                <a:spcPts val="225"/>
              </a:spcAft>
              <a:buNone/>
              <a:defRPr sz="1350">
                <a:latin typeface="+mj-lt"/>
              </a:defRPr>
            </a:lvl3pPr>
            <a:lvl4pPr>
              <a:defRPr sz="105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469404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1" hasCustomPrompt="1"/>
          </p:nvPr>
        </p:nvSpPr>
        <p:spPr>
          <a:xfrm>
            <a:off x="260347" y="994027"/>
            <a:ext cx="10854268" cy="4994027"/>
          </a:xfrm>
        </p:spPr>
        <p:txBody>
          <a:bodyPr>
            <a:noAutofit/>
          </a:bodyPr>
          <a:lstStyle>
            <a:lvl1pPr>
              <a:lnSpc>
                <a:spcPct val="98000"/>
              </a:lnSpc>
              <a:defRPr sz="1350">
                <a:solidFill>
                  <a:schemeClr val="tx1"/>
                </a:solidFill>
                <a:latin typeface="+mj-lt"/>
              </a:defRPr>
            </a:lvl1pPr>
          </a:lstStyle>
          <a:p>
            <a:pPr lvl="0"/>
            <a:r>
              <a:rPr lang="en-US" dirty="0" smtClean="0"/>
              <a:t>Click to edit Master subtitle styles</a:t>
            </a:r>
            <a:endParaRPr lang="en-US" dirty="0"/>
          </a:p>
        </p:txBody>
      </p:sp>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1187607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Disclosur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Text Placeholder 8"/>
          <p:cNvSpPr>
            <a:spLocks noGrp="1"/>
          </p:cNvSpPr>
          <p:nvPr>
            <p:ph type="body" sz="quarter" idx="13" hasCustomPrompt="1"/>
          </p:nvPr>
        </p:nvSpPr>
        <p:spPr bwMode="ltGray">
          <a:xfrm>
            <a:off x="9158821" y="1012825"/>
            <a:ext cx="2804583" cy="4251960"/>
          </a:xfrm>
          <a:solidFill>
            <a:srgbClr val="BFDABA"/>
          </a:solidFill>
        </p:spPr>
        <p:txBody>
          <a:bodyPr lIns="91440" tIns="64008" rIns="91440" bIns="91440">
            <a:noAutofit/>
          </a:bodyPr>
          <a:lstStyle>
            <a:lvl1pPr>
              <a:lnSpc>
                <a:spcPct val="95000"/>
              </a:lnSpc>
              <a:spcBef>
                <a:spcPts val="75"/>
              </a:spcBef>
              <a:defRPr sz="900" b="1" cap="none" baseline="0">
                <a:latin typeface="+mn-lt"/>
              </a:defRPr>
            </a:lvl1pPr>
            <a:lvl2pPr>
              <a:lnSpc>
                <a:spcPct val="95000"/>
              </a:lnSpc>
              <a:spcBef>
                <a:spcPts val="75"/>
              </a:spcBef>
              <a:defRPr sz="900"/>
            </a:lvl2pPr>
            <a:lvl3pPr marL="274320" indent="-137160">
              <a:lnSpc>
                <a:spcPct val="95000"/>
              </a:lnSpc>
              <a:spcBef>
                <a:spcPts val="75"/>
              </a:spcBef>
              <a:defRPr sz="900"/>
            </a:lvl3pPr>
            <a:lvl4pPr marL="411480" indent="-137160">
              <a:lnSpc>
                <a:spcPct val="95000"/>
              </a:lnSpc>
              <a:spcBef>
                <a:spcPts val="75"/>
              </a:spcBef>
              <a:defRPr sz="825"/>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 Placeholder 5"/>
          <p:cNvSpPr>
            <a:spLocks noGrp="1"/>
          </p:cNvSpPr>
          <p:nvPr>
            <p:ph type="body" sz="quarter" idx="11"/>
          </p:nvPr>
        </p:nvSpPr>
        <p:spPr>
          <a:xfrm>
            <a:off x="260347" y="994023"/>
            <a:ext cx="8682568"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6" name="Content Placeholder 5"/>
          <p:cNvSpPr>
            <a:spLocks noGrp="1"/>
          </p:cNvSpPr>
          <p:nvPr>
            <p:ph sz="quarter" idx="15"/>
          </p:nvPr>
        </p:nvSpPr>
        <p:spPr>
          <a:xfrm>
            <a:off x="260220" y="1335024"/>
            <a:ext cx="8667749" cy="471323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7"/>
          </p:nvPr>
        </p:nvSpPr>
        <p:spPr>
          <a:xfrm>
            <a:off x="266063" y="6113815"/>
            <a:ext cx="11706860" cy="102592"/>
          </a:xfrm>
        </p:spPr>
        <p:txBody>
          <a:bodyPr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718054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Text_Righ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Picture Placeholder 8"/>
          <p:cNvSpPr>
            <a:spLocks noGrp="1"/>
          </p:cNvSpPr>
          <p:nvPr>
            <p:ph type="pic" sz="quarter" idx="13"/>
          </p:nvPr>
        </p:nvSpPr>
        <p:spPr>
          <a:xfrm>
            <a:off x="6218887" y="1006480"/>
            <a:ext cx="5729816" cy="4981575"/>
          </a:xfrm>
        </p:spPr>
        <p:txBody>
          <a:bodyPr>
            <a:noAutofit/>
          </a:bodyPr>
          <a:lstStyle>
            <a:lvl1pPr>
              <a:defRPr>
                <a:solidFill>
                  <a:schemeClr val="tx1"/>
                </a:solidFill>
              </a:defRPr>
            </a:lvl1pPr>
          </a:lstStyle>
          <a:p>
            <a:r>
              <a:rPr lang="en-US" smtClean="0"/>
              <a:t>Click icon to add picture</a:t>
            </a:r>
            <a:endParaRPr lang="en-US" dirty="0"/>
          </a:p>
        </p:txBody>
      </p:sp>
      <p:sp>
        <p:nvSpPr>
          <p:cNvPr id="6" name="Content Placeholder 5"/>
          <p:cNvSpPr>
            <a:spLocks noGrp="1"/>
          </p:cNvSpPr>
          <p:nvPr>
            <p:ph sz="quarter" idx="14"/>
          </p:nvPr>
        </p:nvSpPr>
        <p:spPr>
          <a:xfrm>
            <a:off x="260223"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8" y="994023"/>
            <a:ext cx="5757335"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11"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0336045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0223"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8" y="994023"/>
            <a:ext cx="5757335"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8"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1505575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005" y="4565798"/>
            <a:ext cx="11728704" cy="142225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8" y="994023"/>
            <a:ext cx="5757335"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1" name="Picture Placeholder 8"/>
          <p:cNvSpPr>
            <a:spLocks noGrp="1"/>
          </p:cNvSpPr>
          <p:nvPr>
            <p:ph type="pic" sz="quarter" idx="13"/>
          </p:nvPr>
        </p:nvSpPr>
        <p:spPr>
          <a:xfrm>
            <a:off x="6218887" y="1006480"/>
            <a:ext cx="5729816" cy="3402239"/>
          </a:xfrm>
        </p:spPr>
        <p:txBody>
          <a:bodyPr>
            <a:noAutofit/>
          </a:bodyPr>
          <a:lstStyle>
            <a:lvl1pPr>
              <a:defRPr>
                <a:solidFill>
                  <a:schemeClr val="tx1"/>
                </a:solidFill>
              </a:defRPr>
            </a:lvl1pPr>
          </a:lstStyle>
          <a:p>
            <a:r>
              <a:rPr lang="en-US" smtClean="0"/>
              <a:t>Click icon to add picture</a:t>
            </a:r>
            <a:endParaRPr lang="en-US"/>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7337042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467" y="1321850"/>
            <a:ext cx="10848973" cy="94237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4" name="Content Placeholder 5"/>
          <p:cNvSpPr>
            <a:spLocks noGrp="1"/>
          </p:cNvSpPr>
          <p:nvPr>
            <p:ph sz="quarter" idx="18"/>
          </p:nvPr>
        </p:nvSpPr>
        <p:spPr>
          <a:xfrm>
            <a:off x="259292" y="2399536"/>
            <a:ext cx="10848973" cy="235752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9"/>
          </p:nvPr>
        </p:nvSpPr>
        <p:spPr>
          <a:xfrm>
            <a:off x="265644" y="1009650"/>
            <a:ext cx="10839449" cy="184666"/>
          </a:xfrm>
        </p:spPr>
        <p:txBody>
          <a:bodyPr wrap="square">
            <a:noAutofit/>
          </a:bodyPr>
          <a:lstStyle>
            <a:lvl1pPr>
              <a:lnSpc>
                <a:spcPct val="100000"/>
              </a:lnSpc>
              <a:spcBef>
                <a:spcPts val="0"/>
              </a:spcBef>
              <a:defRPr sz="900" b="1">
                <a:solidFill>
                  <a:schemeClr val="bg2"/>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462674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nt Quote: White">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
        <p:nvSpPr>
          <p:cNvPr id="9" name="Title 4"/>
          <p:cNvSpPr txBox="1">
            <a:spLocks/>
          </p:cNvSpPr>
          <p:nvPr userDrawn="1"/>
        </p:nvSpPr>
        <p:spPr>
          <a:xfrm>
            <a:off x="254000" y="4"/>
            <a:ext cx="682976" cy="685799"/>
          </a:xfrm>
          <a:prstGeom prst="rect">
            <a:avLst/>
          </a:prstGeom>
        </p:spPr>
        <p:txBody>
          <a:bodyPr vert="horz" wrap="square" lIns="0" tIns="0" rIns="0" bIns="0" rtlCol="0" anchor="t" anchorCtr="0">
            <a:noAutofit/>
          </a:bodyPr>
          <a:lstStyle>
            <a:lvl1pPr marL="138113" indent="-138113" algn="l" defTabSz="457146" rtl="0" eaLnBrk="1" latinLnBrk="0" hangingPunct="1">
              <a:lnSpc>
                <a:spcPct val="100000"/>
              </a:lnSpc>
              <a:spcBef>
                <a:spcPct val="0"/>
              </a:spcBef>
              <a:buNone/>
              <a:defRPr sz="2600" b="0" kern="1200">
                <a:solidFill>
                  <a:schemeClr val="bg2"/>
                </a:solidFill>
                <a:latin typeface="+mj-lt"/>
                <a:ea typeface="+mj-ea"/>
                <a:cs typeface="+mj-cs"/>
              </a:defRPr>
            </a:lvl1pPr>
          </a:lstStyle>
          <a:p>
            <a:pPr>
              <a:lnSpc>
                <a:spcPts val="8250"/>
              </a:lnSpc>
            </a:pPr>
            <a:r>
              <a:rPr lang="en-US" sz="7500" dirty="0" smtClean="0">
                <a:solidFill>
                  <a:srgbClr val="BFDABA"/>
                </a:solidFill>
              </a:rPr>
              <a:t>“</a:t>
            </a:r>
            <a:endParaRPr lang="en-US" sz="7500" dirty="0">
              <a:solidFill>
                <a:srgbClr val="BFDABA"/>
              </a:solidFill>
            </a:endParaRPr>
          </a:p>
        </p:txBody>
      </p:sp>
      <p:sp>
        <p:nvSpPr>
          <p:cNvPr id="6" name="Text Placeholder 5"/>
          <p:cNvSpPr>
            <a:spLocks noGrp="1"/>
          </p:cNvSpPr>
          <p:nvPr>
            <p:ph type="body" sz="quarter" idx="11" hasCustomPrompt="1"/>
          </p:nvPr>
        </p:nvSpPr>
        <p:spPr>
          <a:xfrm>
            <a:off x="595488" y="693178"/>
            <a:ext cx="10519125" cy="4962833"/>
          </a:xfrm>
        </p:spPr>
        <p:txBody>
          <a:bodyPr>
            <a:noAutofit/>
          </a:bodyPr>
          <a:lstStyle>
            <a:lvl1pPr>
              <a:lnSpc>
                <a:spcPct val="114000"/>
              </a:lnSpc>
              <a:spcBef>
                <a:spcPts val="0"/>
              </a:spcBef>
              <a:defRPr sz="1950">
                <a:solidFill>
                  <a:schemeClr val="bg2"/>
                </a:solidFill>
                <a:latin typeface="+mj-lt"/>
              </a:defRPr>
            </a:lvl1pPr>
            <a:lvl2pPr marL="215504" indent="-215504">
              <a:lnSpc>
                <a:spcPct val="100000"/>
              </a:lnSpc>
              <a:spcBef>
                <a:spcPts val="2400"/>
              </a:spcBef>
              <a:buClr>
                <a:schemeClr val="bg1"/>
              </a:buClr>
              <a:buFont typeface="Source Sans Pro" panose="020B0503030403020204" pitchFamily="34" charset="0"/>
              <a:buChar char="—"/>
              <a:defRPr sz="1200" baseline="0">
                <a:solidFill>
                  <a:schemeClr val="bg1"/>
                </a:solidFill>
                <a:latin typeface="+mj-lt"/>
              </a:defRPr>
            </a:lvl2pPr>
          </a:lstStyle>
          <a:p>
            <a:pPr lvl="0"/>
            <a:r>
              <a:rPr lang="en-US" dirty="0" smtClean="0"/>
              <a:t>Click to edit Master subtitle styles</a:t>
            </a:r>
          </a:p>
          <a:p>
            <a:pPr lvl="1"/>
            <a:r>
              <a:rPr lang="en-US" dirty="0" smtClean="0"/>
              <a:t>First and Last name, Georgia 16pt Medium Gray </a:t>
            </a:r>
            <a:endParaRPr lang="en-US" dirty="0"/>
          </a:p>
        </p:txBody>
      </p:sp>
    </p:spTree>
    <p:extLst>
      <p:ext uri="{BB962C8B-B14F-4D97-AF65-F5344CB8AC3E}">
        <p14:creationId xmlns:p14="http://schemas.microsoft.com/office/powerpoint/2010/main" val="10518673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6" name="Footer Placeholder 5"/>
          <p:cNvSpPr>
            <a:spLocks noGrp="1"/>
          </p:cNvSpPr>
          <p:nvPr>
            <p:ph type="ftr" sz="quarter" idx="11"/>
          </p:nvPr>
        </p:nvSpPr>
        <p:spPr>
          <a:xfrm>
            <a:off x="838202" y="6356353"/>
            <a:ext cx="7244644"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3801713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60348" y="994023"/>
            <a:ext cx="5757335" cy="269304"/>
          </a:xfrm>
        </p:spPr>
        <p:txBody>
          <a:bodyPr>
            <a:noAutofit/>
          </a:bodyPr>
          <a:lstStyle>
            <a:lvl1pPr>
              <a:lnSpc>
                <a:spcPct val="98000"/>
              </a:lnSpc>
              <a:spcBef>
                <a:spcPts val="0"/>
              </a:spcBef>
              <a:defRPr sz="1350" b="0">
                <a:solidFill>
                  <a:schemeClr val="tx1"/>
                </a:solidFill>
                <a:latin typeface="+mj-lt"/>
              </a:defRPr>
            </a:lvl1pPr>
          </a:lstStyle>
          <a:p>
            <a:pPr lvl="0"/>
            <a:r>
              <a:rPr lang="en-US" smtClean="0"/>
              <a:t>Click to edit Master text styles</a:t>
            </a:r>
          </a:p>
        </p:txBody>
      </p:sp>
      <p:sp>
        <p:nvSpPr>
          <p:cNvPr id="15" name="Text Placeholder 5"/>
          <p:cNvSpPr>
            <a:spLocks noGrp="1"/>
          </p:cNvSpPr>
          <p:nvPr>
            <p:ph type="body" sz="quarter" idx="16"/>
          </p:nvPr>
        </p:nvSpPr>
        <p:spPr>
          <a:xfrm>
            <a:off x="6208187" y="994023"/>
            <a:ext cx="5757335" cy="269304"/>
          </a:xfrm>
        </p:spPr>
        <p:txBody>
          <a:bodyPr>
            <a:noAutofit/>
          </a:bodyPr>
          <a:lstStyle>
            <a:lvl1pPr>
              <a:lnSpc>
                <a:spcPct val="98000"/>
              </a:lnSpc>
              <a:spcBef>
                <a:spcPts val="0"/>
              </a:spcBef>
              <a:defRPr sz="1350" b="0">
                <a:solidFill>
                  <a:schemeClr val="tx1"/>
                </a:solidFill>
                <a:latin typeface="+mj-lt"/>
              </a:defRPr>
            </a:lvl1pPr>
          </a:lstStyle>
          <a:p>
            <a:pPr lvl="0"/>
            <a:r>
              <a:rPr lang="en-US" smtClean="0"/>
              <a:t>Click to edit Master text styles</a:t>
            </a:r>
          </a:p>
        </p:txBody>
      </p:sp>
      <p:sp>
        <p:nvSpPr>
          <p:cNvPr id="7" name="Content Placeholder 6"/>
          <p:cNvSpPr>
            <a:spLocks noGrp="1"/>
          </p:cNvSpPr>
          <p:nvPr>
            <p:ph sz="quarter" idx="17"/>
          </p:nvPr>
        </p:nvSpPr>
        <p:spPr>
          <a:xfrm>
            <a:off x="263398"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21"/>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1240946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3" y="994027"/>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994027"/>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8444535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3"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3"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4"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2745604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 w/subtitle">
    <p:spTree>
      <p:nvGrpSpPr>
        <p:cNvPr id="1" name=""/>
        <p:cNvGrpSpPr/>
        <p:nvPr/>
      </p:nvGrpSpPr>
      <p:grpSpPr>
        <a:xfrm>
          <a:off x="0" y="0"/>
          <a:ext cx="0" cy="0"/>
          <a:chOff x="0" y="0"/>
          <a:chExt cx="0" cy="0"/>
        </a:xfrm>
      </p:grpSpPr>
      <p:sp>
        <p:nvSpPr>
          <p:cNvPr id="13" name="Text Placeholder 6"/>
          <p:cNvSpPr>
            <a:spLocks noGrp="1"/>
          </p:cNvSpPr>
          <p:nvPr>
            <p:ph type="body" sz="quarter" idx="22"/>
          </p:nvPr>
        </p:nvSpPr>
        <p:spPr>
          <a:xfrm>
            <a:off x="265645" y="1742788"/>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4" name="Text Placeholder 6"/>
          <p:cNvSpPr>
            <a:spLocks noGrp="1"/>
          </p:cNvSpPr>
          <p:nvPr>
            <p:ph type="body" sz="quarter" idx="23"/>
          </p:nvPr>
        </p:nvSpPr>
        <p:spPr>
          <a:xfrm>
            <a:off x="6206073" y="1742788"/>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5" name="Text Placeholder 6"/>
          <p:cNvSpPr>
            <a:spLocks noGrp="1"/>
          </p:cNvSpPr>
          <p:nvPr>
            <p:ph type="body" sz="quarter" idx="24"/>
          </p:nvPr>
        </p:nvSpPr>
        <p:spPr>
          <a:xfrm>
            <a:off x="265645" y="3807329"/>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6" name="Text Placeholder 6"/>
          <p:cNvSpPr>
            <a:spLocks noGrp="1"/>
          </p:cNvSpPr>
          <p:nvPr>
            <p:ph type="body" sz="quarter" idx="25"/>
          </p:nvPr>
        </p:nvSpPr>
        <p:spPr>
          <a:xfrm>
            <a:off x="6206073" y="3807329"/>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2" name="Text Placeholder 5"/>
          <p:cNvSpPr>
            <a:spLocks noGrp="1"/>
          </p:cNvSpPr>
          <p:nvPr>
            <p:ph type="body" sz="quarter" idx="11" hasCustomPrompt="1"/>
          </p:nvPr>
        </p:nvSpPr>
        <p:spPr>
          <a:xfrm>
            <a:off x="260349" y="994024"/>
            <a:ext cx="11760201" cy="573520"/>
          </a:xfrm>
        </p:spPr>
        <p:txBody>
          <a:bodyPr>
            <a:noAutofit/>
          </a:bodyPr>
          <a:lstStyle>
            <a:lvl1pPr>
              <a:lnSpc>
                <a:spcPct val="98000"/>
              </a:lnSpc>
              <a:defRPr sz="1350">
                <a:solidFill>
                  <a:schemeClr val="tx1"/>
                </a:solidFill>
                <a:latin typeface="+mj-lt"/>
              </a:defRPr>
            </a:lvl1pPr>
          </a:lstStyle>
          <a:p>
            <a:pPr lvl="0"/>
            <a:r>
              <a:rPr lang="en-US" dirty="0" smtClean="0"/>
              <a:t>Click to edit Master subtitle styles</a:t>
            </a:r>
            <a:endParaRPr lang="en-US" dirty="0"/>
          </a:p>
        </p:txBody>
      </p:sp>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3398"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3"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4"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8"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3240912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57174" y="994028"/>
            <a:ext cx="4547796" cy="276999"/>
          </a:xfrm>
        </p:spPr>
        <p:txBody>
          <a:bodyPr>
            <a:noAutofit/>
          </a:bodyPr>
          <a:lstStyle>
            <a:lvl1pPr>
              <a:lnSpc>
                <a:spcPct val="98000"/>
              </a:lnSpc>
              <a:spcBef>
                <a:spcPts val="0"/>
              </a:spcBef>
              <a:defRPr sz="1350" b="0">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5175357" y="994027"/>
            <a:ext cx="6790163" cy="263149"/>
          </a:xfrm>
        </p:spPr>
        <p:txBody>
          <a:bodyPr>
            <a:noAutofit/>
          </a:bodyPr>
          <a:lstStyle>
            <a:lvl1pPr>
              <a:defRPr sz="1350" b="1">
                <a:solidFill>
                  <a:schemeClr val="bg2"/>
                </a:solidFill>
                <a:latin typeface="+mn-lt"/>
              </a:defRPr>
            </a:lvl1pPr>
          </a:lstStyle>
          <a:p>
            <a:pPr lvl="0"/>
            <a:r>
              <a:rPr lang="en-US" smtClean="0"/>
              <a:t>Click to edit Master text styles</a:t>
            </a:r>
          </a:p>
        </p:txBody>
      </p:sp>
      <p:sp>
        <p:nvSpPr>
          <p:cNvPr id="19" name="Content Placeholder 18"/>
          <p:cNvSpPr>
            <a:spLocks noGrp="1"/>
          </p:cNvSpPr>
          <p:nvPr>
            <p:ph sz="quarter" idx="18"/>
          </p:nvPr>
        </p:nvSpPr>
        <p:spPr>
          <a:xfrm>
            <a:off x="5178016" y="1335025"/>
            <a:ext cx="6772685"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21"/>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55250832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463044" y="1010764"/>
            <a:ext cx="4608955" cy="263149"/>
          </a:xfrm>
        </p:spPr>
        <p:txBody>
          <a:bodyPr>
            <a:noAutofit/>
          </a:bodyPr>
          <a:lstStyle>
            <a:lvl1pPr>
              <a:spcBef>
                <a:spcPts val="0"/>
              </a:spcBef>
              <a:defRPr sz="1350" b="1">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7401255" y="1010764"/>
            <a:ext cx="4377792" cy="263149"/>
          </a:xfrm>
        </p:spPr>
        <p:txBody>
          <a:bodyPr>
            <a:noAutofit/>
          </a:bodyPr>
          <a:lstStyle>
            <a:lvl1pPr>
              <a:spcBef>
                <a:spcPts val="0"/>
              </a:spcBef>
              <a:defRPr sz="1350" b="1">
                <a:solidFill>
                  <a:schemeClr val="tx1"/>
                </a:solidFill>
                <a:latin typeface="+mn-lt"/>
              </a:defRPr>
            </a:lvl1pPr>
          </a:lstStyle>
          <a:p>
            <a:pPr lvl="0"/>
            <a:r>
              <a:rPr lang="en-US" smtClean="0"/>
              <a:t>Click to edit Master text styles</a:t>
            </a:r>
          </a:p>
        </p:txBody>
      </p:sp>
      <p:sp>
        <p:nvSpPr>
          <p:cNvPr id="7" name="Content Placeholder 6"/>
          <p:cNvSpPr>
            <a:spLocks noGrp="1"/>
          </p:cNvSpPr>
          <p:nvPr>
            <p:ph sz="quarter" idx="17"/>
          </p:nvPr>
        </p:nvSpPr>
        <p:spPr>
          <a:xfrm>
            <a:off x="266573" y="2248356"/>
            <a:ext cx="5175863" cy="3739699"/>
          </a:xfrm>
        </p:spPr>
        <p:txBody>
          <a:bodyPr>
            <a:noAutofit/>
          </a:bodyPr>
          <a:lstStyle>
            <a:lvl1pPr>
              <a:lnSpc>
                <a:spcPct val="110000"/>
              </a:lnSpc>
              <a:spcBef>
                <a:spcPts val="450"/>
              </a:spcBef>
              <a:defRPr sz="675">
                <a:solidFill>
                  <a:schemeClr val="tx1"/>
                </a:solidFill>
              </a:defRPr>
            </a:lvl1pPr>
            <a:lvl2pPr marL="89297" indent="-89297">
              <a:lnSpc>
                <a:spcPct val="110000"/>
              </a:lnSpc>
              <a:spcBef>
                <a:spcPts val="450"/>
              </a:spcBef>
              <a:defRPr sz="675">
                <a:solidFill>
                  <a:schemeClr val="tx1"/>
                </a:solidFill>
              </a:defRPr>
            </a:lvl2pPr>
            <a:lvl3pPr marL="169069" indent="-79772">
              <a:lnSpc>
                <a:spcPct val="110000"/>
              </a:lnSpc>
              <a:spcBef>
                <a:spcPts val="450"/>
              </a:spcBef>
              <a:defRPr sz="600">
                <a:solidFill>
                  <a:schemeClr val="tx1"/>
                </a:solidFill>
              </a:defRPr>
            </a:lvl3pPr>
            <a:lvl4pPr marL="258366" indent="-89297">
              <a:lnSpc>
                <a:spcPct val="110000"/>
              </a:lnSpc>
              <a:spcBef>
                <a:spcPts val="450"/>
              </a:spcBef>
              <a:defRPr sz="6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8"/>
          </p:nvPr>
        </p:nvSpPr>
        <p:spPr>
          <a:xfrm>
            <a:off x="6205641" y="2248356"/>
            <a:ext cx="4800001" cy="3739699"/>
          </a:xfrm>
        </p:spPr>
        <p:txBody>
          <a:bodyPr>
            <a:noAutofit/>
          </a:bodyPr>
          <a:lstStyle>
            <a:lvl1pPr>
              <a:lnSpc>
                <a:spcPct val="110000"/>
              </a:lnSpc>
              <a:spcBef>
                <a:spcPts val="450"/>
              </a:spcBef>
              <a:defRPr sz="675">
                <a:solidFill>
                  <a:schemeClr val="tx1"/>
                </a:solidFill>
              </a:defRPr>
            </a:lvl1pPr>
            <a:lvl2pPr marL="89297" indent="-89297">
              <a:lnSpc>
                <a:spcPct val="110000"/>
              </a:lnSpc>
              <a:spcBef>
                <a:spcPts val="450"/>
              </a:spcBef>
              <a:defRPr sz="675">
                <a:solidFill>
                  <a:schemeClr val="tx1"/>
                </a:solidFill>
              </a:defRPr>
            </a:lvl2pPr>
            <a:lvl3pPr marL="169069" indent="-79772">
              <a:lnSpc>
                <a:spcPct val="110000"/>
              </a:lnSpc>
              <a:spcBef>
                <a:spcPts val="450"/>
              </a:spcBef>
              <a:defRPr sz="600">
                <a:solidFill>
                  <a:schemeClr val="tx1"/>
                </a:solidFill>
              </a:defRPr>
            </a:lvl3pPr>
            <a:lvl4pPr marL="258366" indent="-89297">
              <a:lnSpc>
                <a:spcPct val="110000"/>
              </a:lnSpc>
              <a:spcBef>
                <a:spcPts val="450"/>
              </a:spcBef>
              <a:defRPr sz="6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icture Placeholder 3"/>
          <p:cNvSpPr>
            <a:spLocks noGrp="1"/>
          </p:cNvSpPr>
          <p:nvPr>
            <p:ph type="pic" sz="quarter" idx="19"/>
          </p:nvPr>
        </p:nvSpPr>
        <p:spPr>
          <a:xfrm>
            <a:off x="263397" y="1004889"/>
            <a:ext cx="1051051" cy="1119186"/>
          </a:xfrm>
        </p:spPr>
        <p:txBody>
          <a:bodyPr>
            <a:noAutofit/>
          </a:bodyPr>
          <a:lstStyle/>
          <a:p>
            <a:r>
              <a:rPr lang="en-US" smtClean="0"/>
              <a:t>Click icon to add picture</a:t>
            </a:r>
            <a:endParaRPr lang="en-US" dirty="0"/>
          </a:p>
        </p:txBody>
      </p:sp>
      <p:sp>
        <p:nvSpPr>
          <p:cNvPr id="18" name="Picture Placeholder 3"/>
          <p:cNvSpPr>
            <a:spLocks noGrp="1"/>
          </p:cNvSpPr>
          <p:nvPr>
            <p:ph type="pic" sz="quarter" idx="20"/>
          </p:nvPr>
        </p:nvSpPr>
        <p:spPr>
          <a:xfrm>
            <a:off x="6205637" y="1004889"/>
            <a:ext cx="1051051" cy="1119186"/>
          </a:xfrm>
        </p:spPr>
        <p:txBody>
          <a:bodyPr>
            <a:noAutofit/>
          </a:bodyPr>
          <a:lstStyle/>
          <a:p>
            <a:r>
              <a:rPr lang="en-US" smtClean="0"/>
              <a:t>Click icon to add picture</a:t>
            </a:r>
            <a:endParaRPr lang="en-US" dirty="0"/>
          </a:p>
        </p:txBody>
      </p:sp>
      <p:sp>
        <p:nvSpPr>
          <p:cNvPr id="13" name="Text Placeholder 4"/>
          <p:cNvSpPr>
            <a:spLocks noGrp="1"/>
          </p:cNvSpPr>
          <p:nvPr>
            <p:ph type="body" sz="quarter" idx="22"/>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7" name="Text Placeholder 4"/>
          <p:cNvSpPr>
            <a:spLocks noGrp="1"/>
          </p:cNvSpPr>
          <p:nvPr>
            <p:ph type="body" sz="quarter" idx="23"/>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92988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4"/>
          <p:cNvSpPr>
            <a:spLocks noGrp="1"/>
          </p:cNvSpPr>
          <p:nvPr>
            <p:ph type="body" sz="quarter" idx="17"/>
          </p:nvPr>
        </p:nvSpPr>
        <p:spPr>
          <a:xfrm>
            <a:off x="275162" y="6113820"/>
            <a:ext cx="11684639"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12168262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5"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9"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641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60347" y="994028"/>
            <a:ext cx="10854268" cy="271485"/>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8" name="Content Placeholder 7"/>
          <p:cNvSpPr>
            <a:spLocks noGrp="1"/>
          </p:cNvSpPr>
          <p:nvPr>
            <p:ph sz="quarter" idx="12"/>
          </p:nvPr>
        </p:nvSpPr>
        <p:spPr>
          <a:xfrm>
            <a:off x="260220" y="1335024"/>
            <a:ext cx="10838688" cy="465302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dirty="0"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787123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8" name="Content Placeholder 7"/>
          <p:cNvSpPr>
            <a:spLocks noGrp="1"/>
          </p:cNvSpPr>
          <p:nvPr>
            <p:ph sz="quarter" idx="12"/>
          </p:nvPr>
        </p:nvSpPr>
        <p:spPr>
          <a:xfrm>
            <a:off x="250696" y="1009653"/>
            <a:ext cx="10838688" cy="4978401"/>
          </a:xfrm>
        </p:spPr>
        <p:txBody>
          <a:bodyPr>
            <a:noAutofit/>
          </a:bodyPr>
          <a:lstStyle>
            <a:lvl1pPr marL="260747" indent="-260747">
              <a:lnSpc>
                <a:spcPct val="98000"/>
              </a:lnSpc>
              <a:spcBef>
                <a:spcPts val="675"/>
              </a:spcBef>
              <a:buClr>
                <a:schemeClr val="bg2"/>
              </a:buClr>
              <a:buSzPct val="110000"/>
              <a:buFont typeface="+mj-lt"/>
              <a:buAutoNum type="arabicPeriod"/>
              <a:defRPr sz="1350">
                <a:solidFill>
                  <a:schemeClr val="tx1"/>
                </a:solidFill>
                <a:latin typeface="+mj-lt"/>
              </a:defRPr>
            </a:lvl1pPr>
            <a:lvl2pPr marL="260747" indent="0">
              <a:lnSpc>
                <a:spcPct val="98000"/>
              </a:lnSpc>
              <a:spcBef>
                <a:spcPts val="675"/>
              </a:spcBef>
              <a:spcAft>
                <a:spcPts val="225"/>
              </a:spcAft>
              <a:buNone/>
              <a:defRPr sz="1350" b="1">
                <a:solidFill>
                  <a:schemeClr val="bg2"/>
                </a:solidFill>
                <a:latin typeface="+mj-lt"/>
              </a:defRPr>
            </a:lvl2pPr>
            <a:lvl3pPr marL="259556" indent="0">
              <a:spcBef>
                <a:spcPts val="225"/>
              </a:spcBef>
              <a:spcAft>
                <a:spcPts val="225"/>
              </a:spcAft>
              <a:buNone/>
              <a:defRPr sz="1350">
                <a:latin typeface="+mj-lt"/>
              </a:defRPr>
            </a:lvl3pPr>
            <a:lvl4pPr>
              <a:defRPr sz="105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2525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8"/>
            <a:ext cx="8232013"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8" name="Footer Placeholder 7"/>
          <p:cNvSpPr>
            <a:spLocks noGrp="1"/>
          </p:cNvSpPr>
          <p:nvPr>
            <p:ph type="ftr" sz="quarter" idx="11"/>
          </p:nvPr>
        </p:nvSpPr>
        <p:spPr>
          <a:xfrm>
            <a:off x="840317" y="6356353"/>
            <a:ext cx="7241976" cy="365125"/>
          </a:xfrm>
        </p:spPr>
        <p:txBody>
          <a:bodyPr/>
          <a:lstStyle/>
          <a:p>
            <a:endParaRPr lang="en-GB" dirty="0"/>
          </a:p>
        </p:txBody>
      </p:sp>
      <p:sp>
        <p:nvSpPr>
          <p:cNvPr id="9" name="Slide Number Placeholder 8"/>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2425802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1" hasCustomPrompt="1"/>
          </p:nvPr>
        </p:nvSpPr>
        <p:spPr>
          <a:xfrm>
            <a:off x="260347" y="994027"/>
            <a:ext cx="10854268" cy="4994027"/>
          </a:xfrm>
        </p:spPr>
        <p:txBody>
          <a:bodyPr>
            <a:noAutofit/>
          </a:bodyPr>
          <a:lstStyle>
            <a:lvl1pPr>
              <a:lnSpc>
                <a:spcPct val="98000"/>
              </a:lnSpc>
              <a:defRPr sz="1350">
                <a:solidFill>
                  <a:schemeClr val="tx1"/>
                </a:solidFill>
                <a:latin typeface="+mj-lt"/>
              </a:defRPr>
            </a:lvl1pPr>
          </a:lstStyle>
          <a:p>
            <a:pPr lvl="0"/>
            <a:r>
              <a:rPr lang="en-US" dirty="0" smtClean="0"/>
              <a:t>Click to edit Master subtitle styles</a:t>
            </a:r>
            <a:endParaRPr lang="en-US" dirty="0"/>
          </a:p>
        </p:txBody>
      </p:sp>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475355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Disclosure_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Text Placeholder 8"/>
          <p:cNvSpPr>
            <a:spLocks noGrp="1"/>
          </p:cNvSpPr>
          <p:nvPr>
            <p:ph type="body" sz="quarter" idx="13" hasCustomPrompt="1"/>
          </p:nvPr>
        </p:nvSpPr>
        <p:spPr bwMode="ltGray">
          <a:xfrm>
            <a:off x="9158821" y="1012825"/>
            <a:ext cx="2804583" cy="4251960"/>
          </a:xfrm>
          <a:solidFill>
            <a:srgbClr val="BFDABA"/>
          </a:solidFill>
        </p:spPr>
        <p:txBody>
          <a:bodyPr lIns="91440" tIns="64008" rIns="91440" bIns="91440">
            <a:noAutofit/>
          </a:bodyPr>
          <a:lstStyle>
            <a:lvl1pPr>
              <a:lnSpc>
                <a:spcPct val="95000"/>
              </a:lnSpc>
              <a:spcBef>
                <a:spcPts val="75"/>
              </a:spcBef>
              <a:defRPr sz="900" b="1" cap="none" baseline="0">
                <a:latin typeface="+mn-lt"/>
              </a:defRPr>
            </a:lvl1pPr>
            <a:lvl2pPr>
              <a:lnSpc>
                <a:spcPct val="95000"/>
              </a:lnSpc>
              <a:spcBef>
                <a:spcPts val="75"/>
              </a:spcBef>
              <a:defRPr sz="900"/>
            </a:lvl2pPr>
            <a:lvl3pPr marL="274320" indent="-137160">
              <a:lnSpc>
                <a:spcPct val="95000"/>
              </a:lnSpc>
              <a:spcBef>
                <a:spcPts val="75"/>
              </a:spcBef>
              <a:defRPr sz="900"/>
            </a:lvl3pPr>
            <a:lvl4pPr marL="411480" indent="-137160">
              <a:lnSpc>
                <a:spcPct val="95000"/>
              </a:lnSpc>
              <a:spcBef>
                <a:spcPts val="75"/>
              </a:spcBef>
              <a:defRPr sz="825"/>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 Placeholder 5"/>
          <p:cNvSpPr>
            <a:spLocks noGrp="1"/>
          </p:cNvSpPr>
          <p:nvPr>
            <p:ph type="body" sz="quarter" idx="11"/>
          </p:nvPr>
        </p:nvSpPr>
        <p:spPr>
          <a:xfrm>
            <a:off x="260347" y="994023"/>
            <a:ext cx="8682568"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6" name="Content Placeholder 5"/>
          <p:cNvSpPr>
            <a:spLocks noGrp="1"/>
          </p:cNvSpPr>
          <p:nvPr>
            <p:ph sz="quarter" idx="15"/>
          </p:nvPr>
        </p:nvSpPr>
        <p:spPr>
          <a:xfrm>
            <a:off x="260220" y="1335024"/>
            <a:ext cx="8667749" cy="471323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7"/>
          </p:nvPr>
        </p:nvSpPr>
        <p:spPr>
          <a:xfrm>
            <a:off x="266063" y="6113815"/>
            <a:ext cx="11706860" cy="102592"/>
          </a:xfrm>
        </p:spPr>
        <p:txBody>
          <a:bodyPr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378424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Text_Righ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9" name="Picture Placeholder 8"/>
          <p:cNvSpPr>
            <a:spLocks noGrp="1"/>
          </p:cNvSpPr>
          <p:nvPr>
            <p:ph type="pic" sz="quarter" idx="13"/>
          </p:nvPr>
        </p:nvSpPr>
        <p:spPr>
          <a:xfrm>
            <a:off x="6218887" y="1006480"/>
            <a:ext cx="5729816" cy="4981575"/>
          </a:xfrm>
        </p:spPr>
        <p:txBody>
          <a:bodyPr>
            <a:noAutofit/>
          </a:bodyPr>
          <a:lstStyle>
            <a:lvl1pPr>
              <a:defRPr>
                <a:solidFill>
                  <a:schemeClr val="tx1"/>
                </a:solidFill>
              </a:defRPr>
            </a:lvl1pPr>
          </a:lstStyle>
          <a:p>
            <a:r>
              <a:rPr lang="en-US" smtClean="0"/>
              <a:t>Click icon to add picture</a:t>
            </a:r>
            <a:endParaRPr lang="en-US" dirty="0"/>
          </a:p>
        </p:txBody>
      </p:sp>
      <p:sp>
        <p:nvSpPr>
          <p:cNvPr id="6" name="Content Placeholder 5"/>
          <p:cNvSpPr>
            <a:spLocks noGrp="1"/>
          </p:cNvSpPr>
          <p:nvPr>
            <p:ph sz="quarter" idx="14"/>
          </p:nvPr>
        </p:nvSpPr>
        <p:spPr>
          <a:xfrm>
            <a:off x="260223"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8" y="994023"/>
            <a:ext cx="5757335"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11"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89328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0223" y="1335024"/>
            <a:ext cx="5742516" cy="467150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8" y="994023"/>
            <a:ext cx="5757335"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8"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097218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005" y="4565798"/>
            <a:ext cx="11728704" cy="142225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5"/>
          <p:cNvSpPr>
            <a:spLocks noGrp="1"/>
          </p:cNvSpPr>
          <p:nvPr>
            <p:ph type="body" sz="quarter" idx="11"/>
          </p:nvPr>
        </p:nvSpPr>
        <p:spPr>
          <a:xfrm>
            <a:off x="260348" y="994023"/>
            <a:ext cx="5757335" cy="269304"/>
          </a:xfrm>
        </p:spPr>
        <p:txBody>
          <a:bodyPr>
            <a:noAutofit/>
          </a:bodyPr>
          <a:lstStyle>
            <a:lvl1pPr>
              <a:lnSpc>
                <a:spcPct val="98000"/>
              </a:lnSpc>
              <a:spcBef>
                <a:spcPts val="0"/>
              </a:spcBef>
              <a:defRPr sz="1350">
                <a:solidFill>
                  <a:schemeClr val="tx1"/>
                </a:solidFill>
                <a:latin typeface="+mj-lt"/>
              </a:defRPr>
            </a:lvl1pPr>
          </a:lstStyle>
          <a:p>
            <a:pPr lvl="0"/>
            <a:r>
              <a:rPr lang="en-US" smtClean="0"/>
              <a:t>Click to edit Master text styles</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1" name="Picture Placeholder 8"/>
          <p:cNvSpPr>
            <a:spLocks noGrp="1"/>
          </p:cNvSpPr>
          <p:nvPr>
            <p:ph type="pic" sz="quarter" idx="13"/>
          </p:nvPr>
        </p:nvSpPr>
        <p:spPr>
          <a:xfrm>
            <a:off x="6218887" y="1006480"/>
            <a:ext cx="5729816" cy="3402239"/>
          </a:xfrm>
        </p:spPr>
        <p:txBody>
          <a:bodyPr>
            <a:noAutofit/>
          </a:bodyPr>
          <a:lstStyle>
            <a:lvl1pPr>
              <a:defRPr>
                <a:solidFill>
                  <a:schemeClr val="tx1"/>
                </a:solidFill>
              </a:defRPr>
            </a:lvl1pPr>
          </a:lstStyle>
          <a:p>
            <a:r>
              <a:rPr lang="en-US" smtClean="0"/>
              <a:t>Click icon to add picture</a:t>
            </a:r>
            <a:endParaRPr lang="en-US"/>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4"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50724368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Content Placeholder 5"/>
          <p:cNvSpPr>
            <a:spLocks noGrp="1"/>
          </p:cNvSpPr>
          <p:nvPr>
            <p:ph sz="quarter" idx="14"/>
          </p:nvPr>
        </p:nvSpPr>
        <p:spPr>
          <a:xfrm>
            <a:off x="262467" y="1321850"/>
            <a:ext cx="10848973" cy="94237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17"/>
          </p:nvPr>
        </p:nvSpPr>
        <p:spPr>
          <a:xfrm>
            <a:off x="269236"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4" name="Content Placeholder 5"/>
          <p:cNvSpPr>
            <a:spLocks noGrp="1"/>
          </p:cNvSpPr>
          <p:nvPr>
            <p:ph sz="quarter" idx="18"/>
          </p:nvPr>
        </p:nvSpPr>
        <p:spPr>
          <a:xfrm>
            <a:off x="259292" y="2399536"/>
            <a:ext cx="10848973" cy="235752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9"/>
          </p:nvPr>
        </p:nvSpPr>
        <p:spPr>
          <a:xfrm>
            <a:off x="265644" y="1009650"/>
            <a:ext cx="10839449" cy="184666"/>
          </a:xfrm>
        </p:spPr>
        <p:txBody>
          <a:bodyPr wrap="square">
            <a:noAutofit/>
          </a:bodyPr>
          <a:lstStyle>
            <a:lvl1pPr>
              <a:lnSpc>
                <a:spcPct val="100000"/>
              </a:lnSpc>
              <a:spcBef>
                <a:spcPts val="0"/>
              </a:spcBef>
              <a:defRPr sz="900" b="1">
                <a:solidFill>
                  <a:schemeClr val="bg2"/>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1112406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int Quote: White">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
        <p:nvSpPr>
          <p:cNvPr id="9" name="Title 4"/>
          <p:cNvSpPr txBox="1">
            <a:spLocks/>
          </p:cNvSpPr>
          <p:nvPr userDrawn="1"/>
        </p:nvSpPr>
        <p:spPr>
          <a:xfrm>
            <a:off x="254000" y="4"/>
            <a:ext cx="682976" cy="685799"/>
          </a:xfrm>
          <a:prstGeom prst="rect">
            <a:avLst/>
          </a:prstGeom>
        </p:spPr>
        <p:txBody>
          <a:bodyPr vert="horz" wrap="square" lIns="0" tIns="0" rIns="0" bIns="0" rtlCol="0" anchor="t" anchorCtr="0">
            <a:noAutofit/>
          </a:bodyPr>
          <a:lstStyle>
            <a:lvl1pPr marL="138113" indent="-138113" algn="l" defTabSz="457146" rtl="0" eaLnBrk="1" latinLnBrk="0" hangingPunct="1">
              <a:lnSpc>
                <a:spcPct val="100000"/>
              </a:lnSpc>
              <a:spcBef>
                <a:spcPct val="0"/>
              </a:spcBef>
              <a:buNone/>
              <a:defRPr sz="2600" b="0" kern="1200">
                <a:solidFill>
                  <a:schemeClr val="bg2"/>
                </a:solidFill>
                <a:latin typeface="+mj-lt"/>
                <a:ea typeface="+mj-ea"/>
                <a:cs typeface="+mj-cs"/>
              </a:defRPr>
            </a:lvl1pPr>
          </a:lstStyle>
          <a:p>
            <a:pPr>
              <a:lnSpc>
                <a:spcPts val="8250"/>
              </a:lnSpc>
            </a:pPr>
            <a:r>
              <a:rPr lang="en-US" sz="7500" dirty="0" smtClean="0">
                <a:solidFill>
                  <a:srgbClr val="BFDABA"/>
                </a:solidFill>
              </a:rPr>
              <a:t>“</a:t>
            </a:r>
            <a:endParaRPr lang="en-US" sz="7500" dirty="0">
              <a:solidFill>
                <a:srgbClr val="BFDABA"/>
              </a:solidFill>
            </a:endParaRPr>
          </a:p>
        </p:txBody>
      </p:sp>
      <p:sp>
        <p:nvSpPr>
          <p:cNvPr id="6" name="Text Placeholder 5"/>
          <p:cNvSpPr>
            <a:spLocks noGrp="1"/>
          </p:cNvSpPr>
          <p:nvPr>
            <p:ph type="body" sz="quarter" idx="11" hasCustomPrompt="1"/>
          </p:nvPr>
        </p:nvSpPr>
        <p:spPr>
          <a:xfrm>
            <a:off x="595488" y="693178"/>
            <a:ext cx="10519125" cy="4962833"/>
          </a:xfrm>
        </p:spPr>
        <p:txBody>
          <a:bodyPr>
            <a:noAutofit/>
          </a:bodyPr>
          <a:lstStyle>
            <a:lvl1pPr>
              <a:lnSpc>
                <a:spcPct val="114000"/>
              </a:lnSpc>
              <a:spcBef>
                <a:spcPts val="0"/>
              </a:spcBef>
              <a:defRPr sz="1950">
                <a:solidFill>
                  <a:schemeClr val="bg2"/>
                </a:solidFill>
                <a:latin typeface="+mj-lt"/>
              </a:defRPr>
            </a:lvl1pPr>
            <a:lvl2pPr marL="215504" indent="-215504">
              <a:lnSpc>
                <a:spcPct val="100000"/>
              </a:lnSpc>
              <a:spcBef>
                <a:spcPts val="2400"/>
              </a:spcBef>
              <a:buClr>
                <a:schemeClr val="bg1"/>
              </a:buClr>
              <a:buFont typeface="Source Sans Pro" panose="020B0503030403020204" pitchFamily="34" charset="0"/>
              <a:buChar char="—"/>
              <a:defRPr sz="1200" baseline="0">
                <a:solidFill>
                  <a:schemeClr val="bg1"/>
                </a:solidFill>
                <a:latin typeface="+mj-lt"/>
              </a:defRPr>
            </a:lvl2pPr>
          </a:lstStyle>
          <a:p>
            <a:pPr lvl="0"/>
            <a:r>
              <a:rPr lang="en-US" dirty="0" smtClean="0"/>
              <a:t>Click to edit Master subtitle styles</a:t>
            </a:r>
          </a:p>
          <a:p>
            <a:pPr lvl="1"/>
            <a:r>
              <a:rPr lang="en-US" dirty="0" smtClean="0"/>
              <a:t>First and Last name, Georgia 16pt Medium Gray </a:t>
            </a:r>
            <a:endParaRPr lang="en-US" dirty="0"/>
          </a:p>
        </p:txBody>
      </p:sp>
    </p:spTree>
    <p:extLst>
      <p:ext uri="{BB962C8B-B14F-4D97-AF65-F5344CB8AC3E}">
        <p14:creationId xmlns:p14="http://schemas.microsoft.com/office/powerpoint/2010/main" val="27705059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60348" y="994023"/>
            <a:ext cx="5757335" cy="269304"/>
          </a:xfrm>
        </p:spPr>
        <p:txBody>
          <a:bodyPr>
            <a:noAutofit/>
          </a:bodyPr>
          <a:lstStyle>
            <a:lvl1pPr>
              <a:lnSpc>
                <a:spcPct val="98000"/>
              </a:lnSpc>
              <a:spcBef>
                <a:spcPts val="0"/>
              </a:spcBef>
              <a:defRPr sz="1350" b="0">
                <a:solidFill>
                  <a:schemeClr val="tx1"/>
                </a:solidFill>
                <a:latin typeface="+mj-lt"/>
              </a:defRPr>
            </a:lvl1pPr>
          </a:lstStyle>
          <a:p>
            <a:pPr lvl="0"/>
            <a:r>
              <a:rPr lang="en-US" smtClean="0"/>
              <a:t>Click to edit Master text styles</a:t>
            </a:r>
          </a:p>
        </p:txBody>
      </p:sp>
      <p:sp>
        <p:nvSpPr>
          <p:cNvPr id="15" name="Text Placeholder 5"/>
          <p:cNvSpPr>
            <a:spLocks noGrp="1"/>
          </p:cNvSpPr>
          <p:nvPr>
            <p:ph type="body" sz="quarter" idx="16"/>
          </p:nvPr>
        </p:nvSpPr>
        <p:spPr>
          <a:xfrm>
            <a:off x="6208187" y="994023"/>
            <a:ext cx="5757335" cy="269304"/>
          </a:xfrm>
        </p:spPr>
        <p:txBody>
          <a:bodyPr>
            <a:noAutofit/>
          </a:bodyPr>
          <a:lstStyle>
            <a:lvl1pPr>
              <a:lnSpc>
                <a:spcPct val="98000"/>
              </a:lnSpc>
              <a:spcBef>
                <a:spcPts val="0"/>
              </a:spcBef>
              <a:defRPr sz="1350" b="0">
                <a:solidFill>
                  <a:schemeClr val="tx1"/>
                </a:solidFill>
                <a:latin typeface="+mj-lt"/>
              </a:defRPr>
            </a:lvl1pPr>
          </a:lstStyle>
          <a:p>
            <a:pPr lvl="0"/>
            <a:r>
              <a:rPr lang="en-US" smtClean="0"/>
              <a:t>Click to edit Master text styles</a:t>
            </a:r>
          </a:p>
        </p:txBody>
      </p:sp>
      <p:sp>
        <p:nvSpPr>
          <p:cNvPr id="7" name="Content Placeholder 6"/>
          <p:cNvSpPr>
            <a:spLocks noGrp="1"/>
          </p:cNvSpPr>
          <p:nvPr>
            <p:ph sz="quarter" idx="17"/>
          </p:nvPr>
        </p:nvSpPr>
        <p:spPr>
          <a:xfrm>
            <a:off x="263398"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1335025"/>
            <a:ext cx="5742516"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1"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21"/>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0499339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3" y="994027"/>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994027"/>
            <a:ext cx="5742516" cy="4994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1"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5535285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0223"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994023"/>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3"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4" y="3530396"/>
            <a:ext cx="5742516" cy="244144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3"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357712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870744" y="6341006"/>
            <a:ext cx="7241976" cy="365125"/>
          </a:xfrm>
        </p:spPr>
        <p:txBody>
          <a:bodyPr/>
          <a:lstStyle/>
          <a:p>
            <a:endParaRPr lang="en-GB" dirty="0"/>
          </a:p>
        </p:txBody>
      </p:sp>
      <p:sp>
        <p:nvSpPr>
          <p:cNvPr id="5" name="Slide Number Placeholder 4"/>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1968845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Content w/subtitle">
    <p:spTree>
      <p:nvGrpSpPr>
        <p:cNvPr id="1" name=""/>
        <p:cNvGrpSpPr/>
        <p:nvPr/>
      </p:nvGrpSpPr>
      <p:grpSpPr>
        <a:xfrm>
          <a:off x="0" y="0"/>
          <a:ext cx="0" cy="0"/>
          <a:chOff x="0" y="0"/>
          <a:chExt cx="0" cy="0"/>
        </a:xfrm>
      </p:grpSpPr>
      <p:sp>
        <p:nvSpPr>
          <p:cNvPr id="13" name="Text Placeholder 6"/>
          <p:cNvSpPr>
            <a:spLocks noGrp="1"/>
          </p:cNvSpPr>
          <p:nvPr>
            <p:ph type="body" sz="quarter" idx="22"/>
          </p:nvPr>
        </p:nvSpPr>
        <p:spPr>
          <a:xfrm>
            <a:off x="265645" y="1742788"/>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4" name="Text Placeholder 6"/>
          <p:cNvSpPr>
            <a:spLocks noGrp="1"/>
          </p:cNvSpPr>
          <p:nvPr>
            <p:ph type="body" sz="quarter" idx="23"/>
          </p:nvPr>
        </p:nvSpPr>
        <p:spPr>
          <a:xfrm>
            <a:off x="6206073" y="1742788"/>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5" name="Text Placeholder 6"/>
          <p:cNvSpPr>
            <a:spLocks noGrp="1"/>
          </p:cNvSpPr>
          <p:nvPr>
            <p:ph type="body" sz="quarter" idx="24"/>
          </p:nvPr>
        </p:nvSpPr>
        <p:spPr>
          <a:xfrm>
            <a:off x="265645" y="3807329"/>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6" name="Text Placeholder 6"/>
          <p:cNvSpPr>
            <a:spLocks noGrp="1"/>
          </p:cNvSpPr>
          <p:nvPr>
            <p:ph type="body" sz="quarter" idx="25"/>
          </p:nvPr>
        </p:nvSpPr>
        <p:spPr>
          <a:xfrm>
            <a:off x="6206073" y="3807329"/>
            <a:ext cx="5738281" cy="153888"/>
          </a:xfrm>
        </p:spPr>
        <p:txBody>
          <a:bodyPr wrap="square" anchor="b" anchorCtr="0">
            <a:noAutofit/>
          </a:bodyPr>
          <a:lstStyle>
            <a:lvl1pPr>
              <a:lnSpc>
                <a:spcPts val="900"/>
              </a:lnSpc>
              <a:spcBef>
                <a:spcPts val="0"/>
              </a:spcBef>
              <a:defRPr sz="900" b="1">
                <a:solidFill>
                  <a:schemeClr val="tx1"/>
                </a:solidFill>
              </a:defRPr>
            </a:lvl1pPr>
          </a:lstStyle>
          <a:p>
            <a:pPr lvl="0"/>
            <a:r>
              <a:rPr lang="en-US" smtClean="0"/>
              <a:t>Click to edit Master text styles</a:t>
            </a:r>
          </a:p>
        </p:txBody>
      </p:sp>
      <p:sp>
        <p:nvSpPr>
          <p:cNvPr id="12" name="Text Placeholder 5"/>
          <p:cNvSpPr>
            <a:spLocks noGrp="1"/>
          </p:cNvSpPr>
          <p:nvPr>
            <p:ph type="body" sz="quarter" idx="11" hasCustomPrompt="1"/>
          </p:nvPr>
        </p:nvSpPr>
        <p:spPr>
          <a:xfrm>
            <a:off x="260349" y="994024"/>
            <a:ext cx="11760201" cy="573520"/>
          </a:xfrm>
        </p:spPr>
        <p:txBody>
          <a:bodyPr>
            <a:noAutofit/>
          </a:bodyPr>
          <a:lstStyle>
            <a:lvl1pPr>
              <a:lnSpc>
                <a:spcPct val="98000"/>
              </a:lnSpc>
              <a:defRPr sz="1350">
                <a:solidFill>
                  <a:schemeClr val="tx1"/>
                </a:solidFill>
                <a:latin typeface="+mj-lt"/>
              </a:defRPr>
            </a:lvl1pPr>
          </a:lstStyle>
          <a:p>
            <a:pPr lvl="0"/>
            <a:r>
              <a:rPr lang="en-US" dirty="0" smtClean="0"/>
              <a:t>Click to edit Master subtitle styles</a:t>
            </a:r>
            <a:endParaRPr lang="en-US" dirty="0"/>
          </a:p>
        </p:txBody>
      </p:sp>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7" name="Content Placeholder 6"/>
          <p:cNvSpPr>
            <a:spLocks noGrp="1"/>
          </p:cNvSpPr>
          <p:nvPr>
            <p:ph sz="quarter" idx="17"/>
          </p:nvPr>
        </p:nvSpPr>
        <p:spPr>
          <a:xfrm>
            <a:off x="263398"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8"/>
          <p:cNvSpPr>
            <a:spLocks noGrp="1"/>
          </p:cNvSpPr>
          <p:nvPr>
            <p:ph sz="quarter" idx="18"/>
          </p:nvPr>
        </p:nvSpPr>
        <p:spPr>
          <a:xfrm>
            <a:off x="6208187" y="1919334"/>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4"/>
          <p:cNvSpPr>
            <a:spLocks noGrp="1"/>
          </p:cNvSpPr>
          <p:nvPr>
            <p:ph type="body" sz="quarter" idx="19"/>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9" name="Content Placeholder 6"/>
          <p:cNvSpPr>
            <a:spLocks noGrp="1"/>
          </p:cNvSpPr>
          <p:nvPr>
            <p:ph sz="quarter" idx="20"/>
          </p:nvPr>
        </p:nvSpPr>
        <p:spPr>
          <a:xfrm>
            <a:off x="261583"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8"/>
          <p:cNvSpPr>
            <a:spLocks noGrp="1"/>
          </p:cNvSpPr>
          <p:nvPr>
            <p:ph sz="quarter" idx="21"/>
          </p:nvPr>
        </p:nvSpPr>
        <p:spPr>
          <a:xfrm>
            <a:off x="6193674" y="3987609"/>
            <a:ext cx="5742516" cy="1716506"/>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8"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4047766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257174" y="994028"/>
            <a:ext cx="4547796" cy="276999"/>
          </a:xfrm>
        </p:spPr>
        <p:txBody>
          <a:bodyPr>
            <a:noAutofit/>
          </a:bodyPr>
          <a:lstStyle>
            <a:lvl1pPr>
              <a:lnSpc>
                <a:spcPct val="98000"/>
              </a:lnSpc>
              <a:spcBef>
                <a:spcPts val="0"/>
              </a:spcBef>
              <a:defRPr sz="1350" b="0">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5175357" y="994027"/>
            <a:ext cx="6790163" cy="263149"/>
          </a:xfrm>
        </p:spPr>
        <p:txBody>
          <a:bodyPr>
            <a:noAutofit/>
          </a:bodyPr>
          <a:lstStyle>
            <a:lvl1pPr>
              <a:defRPr sz="1350" b="1">
                <a:solidFill>
                  <a:schemeClr val="bg2"/>
                </a:solidFill>
                <a:latin typeface="+mn-lt"/>
              </a:defRPr>
            </a:lvl1pPr>
          </a:lstStyle>
          <a:p>
            <a:pPr lvl="0"/>
            <a:r>
              <a:rPr lang="en-US" smtClean="0"/>
              <a:t>Click to edit Master text styles</a:t>
            </a:r>
          </a:p>
        </p:txBody>
      </p:sp>
      <p:sp>
        <p:nvSpPr>
          <p:cNvPr id="19" name="Content Placeholder 18"/>
          <p:cNvSpPr>
            <a:spLocks noGrp="1"/>
          </p:cNvSpPr>
          <p:nvPr>
            <p:ph sz="quarter" idx="18"/>
          </p:nvPr>
        </p:nvSpPr>
        <p:spPr>
          <a:xfrm>
            <a:off x="5178016" y="1335025"/>
            <a:ext cx="6772685" cy="46530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4"/>
          <p:cNvSpPr>
            <a:spLocks noGrp="1"/>
          </p:cNvSpPr>
          <p:nvPr>
            <p:ph type="body" sz="quarter" idx="20"/>
          </p:nvPr>
        </p:nvSpPr>
        <p:spPr>
          <a:xfrm>
            <a:off x="266061" y="6112472"/>
            <a:ext cx="11706861" cy="102592"/>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2" name="Text Placeholder 4"/>
          <p:cNvSpPr>
            <a:spLocks noGrp="1"/>
          </p:cNvSpPr>
          <p:nvPr>
            <p:ph type="body" sz="quarter" idx="21"/>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2608238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14" name="Text Placeholder 5"/>
          <p:cNvSpPr>
            <a:spLocks noGrp="1"/>
          </p:cNvSpPr>
          <p:nvPr>
            <p:ph type="body" sz="quarter" idx="15"/>
          </p:nvPr>
        </p:nvSpPr>
        <p:spPr>
          <a:xfrm>
            <a:off x="1463044" y="1010764"/>
            <a:ext cx="4608955" cy="263149"/>
          </a:xfrm>
        </p:spPr>
        <p:txBody>
          <a:bodyPr>
            <a:noAutofit/>
          </a:bodyPr>
          <a:lstStyle>
            <a:lvl1pPr>
              <a:spcBef>
                <a:spcPts val="0"/>
              </a:spcBef>
              <a:defRPr sz="1350" b="1">
                <a:solidFill>
                  <a:schemeClr val="tx1"/>
                </a:solidFill>
                <a:latin typeface="+mn-lt"/>
              </a:defRPr>
            </a:lvl1pPr>
          </a:lstStyle>
          <a:p>
            <a:pPr lvl="0"/>
            <a:r>
              <a:rPr lang="en-US" smtClean="0"/>
              <a:t>Click to edit Master text styles</a:t>
            </a:r>
          </a:p>
        </p:txBody>
      </p:sp>
      <p:sp>
        <p:nvSpPr>
          <p:cNvPr id="15" name="Text Placeholder 5"/>
          <p:cNvSpPr>
            <a:spLocks noGrp="1"/>
          </p:cNvSpPr>
          <p:nvPr>
            <p:ph type="body" sz="quarter" idx="16"/>
          </p:nvPr>
        </p:nvSpPr>
        <p:spPr>
          <a:xfrm>
            <a:off x="7401255" y="1010764"/>
            <a:ext cx="4377792" cy="263149"/>
          </a:xfrm>
        </p:spPr>
        <p:txBody>
          <a:bodyPr>
            <a:noAutofit/>
          </a:bodyPr>
          <a:lstStyle>
            <a:lvl1pPr>
              <a:spcBef>
                <a:spcPts val="0"/>
              </a:spcBef>
              <a:defRPr sz="1350" b="1">
                <a:solidFill>
                  <a:schemeClr val="tx1"/>
                </a:solidFill>
                <a:latin typeface="+mn-lt"/>
              </a:defRPr>
            </a:lvl1pPr>
          </a:lstStyle>
          <a:p>
            <a:pPr lvl="0"/>
            <a:r>
              <a:rPr lang="en-US" smtClean="0"/>
              <a:t>Click to edit Master text styles</a:t>
            </a:r>
          </a:p>
        </p:txBody>
      </p:sp>
      <p:sp>
        <p:nvSpPr>
          <p:cNvPr id="7" name="Content Placeholder 6"/>
          <p:cNvSpPr>
            <a:spLocks noGrp="1"/>
          </p:cNvSpPr>
          <p:nvPr>
            <p:ph sz="quarter" idx="17"/>
          </p:nvPr>
        </p:nvSpPr>
        <p:spPr>
          <a:xfrm>
            <a:off x="266573" y="2248356"/>
            <a:ext cx="5175863" cy="3739699"/>
          </a:xfrm>
        </p:spPr>
        <p:txBody>
          <a:bodyPr>
            <a:noAutofit/>
          </a:bodyPr>
          <a:lstStyle>
            <a:lvl1pPr>
              <a:lnSpc>
                <a:spcPct val="110000"/>
              </a:lnSpc>
              <a:spcBef>
                <a:spcPts val="450"/>
              </a:spcBef>
              <a:defRPr sz="675">
                <a:solidFill>
                  <a:schemeClr val="tx1"/>
                </a:solidFill>
              </a:defRPr>
            </a:lvl1pPr>
            <a:lvl2pPr marL="89297" indent="-89297">
              <a:lnSpc>
                <a:spcPct val="110000"/>
              </a:lnSpc>
              <a:spcBef>
                <a:spcPts val="450"/>
              </a:spcBef>
              <a:defRPr sz="675">
                <a:solidFill>
                  <a:schemeClr val="tx1"/>
                </a:solidFill>
              </a:defRPr>
            </a:lvl2pPr>
            <a:lvl3pPr marL="169069" indent="-79772">
              <a:lnSpc>
                <a:spcPct val="110000"/>
              </a:lnSpc>
              <a:spcBef>
                <a:spcPts val="450"/>
              </a:spcBef>
              <a:defRPr sz="600">
                <a:solidFill>
                  <a:schemeClr val="tx1"/>
                </a:solidFill>
              </a:defRPr>
            </a:lvl3pPr>
            <a:lvl4pPr marL="258366" indent="-89297">
              <a:lnSpc>
                <a:spcPct val="110000"/>
              </a:lnSpc>
              <a:spcBef>
                <a:spcPts val="450"/>
              </a:spcBef>
              <a:defRPr sz="6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6"/>
          <p:cNvSpPr>
            <a:spLocks noGrp="1"/>
          </p:cNvSpPr>
          <p:nvPr>
            <p:ph sz="quarter" idx="18"/>
          </p:nvPr>
        </p:nvSpPr>
        <p:spPr>
          <a:xfrm>
            <a:off x="6205641" y="2248356"/>
            <a:ext cx="4800001" cy="3739699"/>
          </a:xfrm>
        </p:spPr>
        <p:txBody>
          <a:bodyPr>
            <a:noAutofit/>
          </a:bodyPr>
          <a:lstStyle>
            <a:lvl1pPr>
              <a:lnSpc>
                <a:spcPct val="110000"/>
              </a:lnSpc>
              <a:spcBef>
                <a:spcPts val="450"/>
              </a:spcBef>
              <a:defRPr sz="675">
                <a:solidFill>
                  <a:schemeClr val="tx1"/>
                </a:solidFill>
              </a:defRPr>
            </a:lvl1pPr>
            <a:lvl2pPr marL="89297" indent="-89297">
              <a:lnSpc>
                <a:spcPct val="110000"/>
              </a:lnSpc>
              <a:spcBef>
                <a:spcPts val="450"/>
              </a:spcBef>
              <a:defRPr sz="675">
                <a:solidFill>
                  <a:schemeClr val="tx1"/>
                </a:solidFill>
              </a:defRPr>
            </a:lvl2pPr>
            <a:lvl3pPr marL="169069" indent="-79772">
              <a:lnSpc>
                <a:spcPct val="110000"/>
              </a:lnSpc>
              <a:spcBef>
                <a:spcPts val="450"/>
              </a:spcBef>
              <a:defRPr sz="600">
                <a:solidFill>
                  <a:schemeClr val="tx1"/>
                </a:solidFill>
              </a:defRPr>
            </a:lvl3pPr>
            <a:lvl4pPr marL="258366" indent="-89297">
              <a:lnSpc>
                <a:spcPct val="110000"/>
              </a:lnSpc>
              <a:spcBef>
                <a:spcPts val="450"/>
              </a:spcBef>
              <a:defRPr sz="60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icture Placeholder 3"/>
          <p:cNvSpPr>
            <a:spLocks noGrp="1"/>
          </p:cNvSpPr>
          <p:nvPr>
            <p:ph type="pic" sz="quarter" idx="19"/>
          </p:nvPr>
        </p:nvSpPr>
        <p:spPr>
          <a:xfrm>
            <a:off x="263397" y="1004889"/>
            <a:ext cx="1051051" cy="1119186"/>
          </a:xfrm>
        </p:spPr>
        <p:txBody>
          <a:bodyPr>
            <a:noAutofit/>
          </a:bodyPr>
          <a:lstStyle/>
          <a:p>
            <a:r>
              <a:rPr lang="en-US" smtClean="0"/>
              <a:t>Click icon to add picture</a:t>
            </a:r>
            <a:endParaRPr lang="en-US" dirty="0"/>
          </a:p>
        </p:txBody>
      </p:sp>
      <p:sp>
        <p:nvSpPr>
          <p:cNvPr id="18" name="Picture Placeholder 3"/>
          <p:cNvSpPr>
            <a:spLocks noGrp="1"/>
          </p:cNvSpPr>
          <p:nvPr>
            <p:ph type="pic" sz="quarter" idx="20"/>
          </p:nvPr>
        </p:nvSpPr>
        <p:spPr>
          <a:xfrm>
            <a:off x="6205637" y="1004889"/>
            <a:ext cx="1051051" cy="1119186"/>
          </a:xfrm>
        </p:spPr>
        <p:txBody>
          <a:bodyPr>
            <a:noAutofit/>
          </a:bodyPr>
          <a:lstStyle/>
          <a:p>
            <a:r>
              <a:rPr lang="en-US" smtClean="0"/>
              <a:t>Click icon to add picture</a:t>
            </a:r>
            <a:endParaRPr lang="en-US" dirty="0"/>
          </a:p>
        </p:txBody>
      </p:sp>
      <p:sp>
        <p:nvSpPr>
          <p:cNvPr id="13" name="Text Placeholder 4"/>
          <p:cNvSpPr>
            <a:spLocks noGrp="1"/>
          </p:cNvSpPr>
          <p:nvPr>
            <p:ph type="body" sz="quarter" idx="22"/>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7" name="Text Placeholder 4"/>
          <p:cNvSpPr>
            <a:spLocks noGrp="1"/>
          </p:cNvSpPr>
          <p:nvPr>
            <p:ph type="body" sz="quarter" idx="23"/>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963810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4"/>
          <p:cNvSpPr>
            <a:spLocks noGrp="1"/>
          </p:cNvSpPr>
          <p:nvPr>
            <p:ph type="body" sz="quarter" idx="17"/>
          </p:nvPr>
        </p:nvSpPr>
        <p:spPr>
          <a:xfrm>
            <a:off x="275162" y="6113820"/>
            <a:ext cx="11684639"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8"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6525228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4"/>
          <p:cNvSpPr>
            <a:spLocks noGrp="1"/>
          </p:cNvSpPr>
          <p:nvPr>
            <p:ph type="body" sz="quarter" idx="17"/>
          </p:nvPr>
        </p:nvSpPr>
        <p:spPr>
          <a:xfrm>
            <a:off x="269238" y="6113820"/>
            <a:ext cx="10839028" cy="104067"/>
          </a:xfrm>
        </p:spPr>
        <p:txBody>
          <a:bodyPr wrap="square" numCol="1" spcCol="274320" anchor="b" anchorCtr="0">
            <a:noAutofit/>
          </a:bodyPr>
          <a:lstStyle>
            <a:lvl1pPr>
              <a:lnSpc>
                <a:spcPts val="600"/>
              </a:lnSpc>
              <a:spcBef>
                <a:spcPts val="0"/>
              </a:spcBef>
              <a:defRPr sz="600">
                <a:solidFill>
                  <a:schemeClr val="bg1"/>
                </a:solidFill>
              </a:defRPr>
            </a:lvl1pPr>
          </a:lstStyle>
          <a:p>
            <a:pPr lvl="0"/>
            <a:r>
              <a:rPr lang="en-US" smtClean="0"/>
              <a:t>Click to edit Master text styles</a:t>
            </a:r>
          </a:p>
        </p:txBody>
      </p:sp>
      <p:sp>
        <p:nvSpPr>
          <p:cNvPr id="5" name="Slide Number Placeholder 5"/>
          <p:cNvSpPr>
            <a:spLocks noGrp="1"/>
          </p:cNvSpPr>
          <p:nvPr>
            <p:ph type="sldNum" sz="quarter" idx="4"/>
          </p:nvPr>
        </p:nvSpPr>
        <p:spPr>
          <a:xfrm>
            <a:off x="11731604" y="6568690"/>
            <a:ext cx="241301" cy="107722"/>
          </a:xfrm>
          <a:prstGeom prst="rect">
            <a:avLst/>
          </a:prstGeom>
        </p:spPr>
        <p:txBody>
          <a:bodyPr vert="horz" wrap="square" lIns="0" tIns="0" rIns="0" bIns="0" rtlCol="0" anchor="ctr">
            <a:noAutofit/>
          </a:bodyPr>
          <a:lstStyle>
            <a:lvl1pPr algn="r">
              <a:defRPr sz="525" b="0">
                <a:solidFill>
                  <a:schemeClr val="tx1"/>
                </a:solidFill>
              </a:defRPr>
            </a:lvl1pPr>
          </a:lstStyle>
          <a:p>
            <a:fld id="{BA11689F-3B9A-A941-B15F-D2DE9D7A7DB5}" type="slidenum">
              <a:rPr lang="en-US" smtClean="0">
                <a:solidFill>
                  <a:srgbClr val="000000"/>
                </a:solidFill>
              </a:rPr>
              <a:pPr/>
              <a:t>‹#›</a:t>
            </a:fld>
            <a:endParaRPr lang="en-US" dirty="0">
              <a:solidFill>
                <a:srgbClr val="000000"/>
              </a:solidFill>
            </a:endParaRPr>
          </a:p>
        </p:txBody>
      </p:sp>
      <p:sp>
        <p:nvSpPr>
          <p:cNvPr id="9" name="Text Placeholder 4"/>
          <p:cNvSpPr>
            <a:spLocks noGrp="1"/>
          </p:cNvSpPr>
          <p:nvPr>
            <p:ph type="body" sz="quarter" idx="16"/>
          </p:nvPr>
        </p:nvSpPr>
        <p:spPr>
          <a:xfrm>
            <a:off x="9717621" y="6576780"/>
            <a:ext cx="1145455" cy="102592"/>
          </a:xfrm>
        </p:spPr>
        <p:txBody>
          <a:bodyPr wrap="square">
            <a:noAutofit/>
          </a:bodyPr>
          <a:lstStyle>
            <a:lvl1pPr algn="r">
              <a:lnSpc>
                <a:spcPts val="600"/>
              </a:lnSpc>
              <a:spcBef>
                <a:spcPts val="0"/>
              </a:spcBef>
              <a:defRPr sz="375">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81077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07435" y="6356350"/>
            <a:ext cx="7241976" cy="365125"/>
          </a:xfrm>
        </p:spPr>
        <p:txBody>
          <a:bodyPr/>
          <a:lstStyle/>
          <a:p>
            <a:endParaRPr lang="en-GB" dirty="0"/>
          </a:p>
        </p:txBody>
      </p:sp>
      <p:sp>
        <p:nvSpPr>
          <p:cNvPr id="4" name="Slide Number Placeholder 3"/>
          <p:cNvSpPr>
            <a:spLocks noGrp="1"/>
          </p:cNvSpPr>
          <p:nvPr>
            <p:ph type="sldNum" sz="quarter" idx="12"/>
          </p:nvPr>
        </p:nvSpPr>
        <p:spPr/>
        <p:txBody>
          <a:bodyPr/>
          <a:lstStyle/>
          <a:p>
            <a:fld id="{55A9890D-6657-4725-9586-DF18C753392D}" type="slidenum">
              <a:rPr lang="en-GB" smtClean="0"/>
              <a:pPr/>
              <a:t>‹#›</a:t>
            </a:fld>
            <a:endParaRPr lang="en-GB" dirty="0"/>
          </a:p>
        </p:txBody>
      </p:sp>
    </p:spTree>
    <p:extLst>
      <p:ext uri="{BB962C8B-B14F-4D97-AF65-F5344CB8AC3E}">
        <p14:creationId xmlns:p14="http://schemas.microsoft.com/office/powerpoint/2010/main" val="364821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07435" y="6356352"/>
            <a:ext cx="7241976" cy="365125"/>
          </a:xfrm>
        </p:spPr>
        <p:txBody>
          <a:bodyPr/>
          <a:lstStyle/>
          <a:p>
            <a:endParaRPr lang="en-GB" dirty="0"/>
          </a:p>
        </p:txBody>
      </p:sp>
      <p:sp>
        <p:nvSpPr>
          <p:cNvPr id="4" name="Slide Number Placeholder 3"/>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59871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717" y="1412776"/>
            <a:ext cx="6172200" cy="44482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861463" y="6356882"/>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71688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717" y="1556792"/>
            <a:ext cx="6172200" cy="43042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840317" y="6356352"/>
            <a:ext cx="7241976" cy="365125"/>
          </a:xfrm>
        </p:spPr>
        <p:txBody>
          <a:bodyPr/>
          <a:lstStyle/>
          <a:p>
            <a:endParaRPr lang="en-GB" dirty="0"/>
          </a:p>
        </p:txBody>
      </p:sp>
      <p:sp>
        <p:nvSpPr>
          <p:cNvPr id="7" name="Slide Number Placeholder 6"/>
          <p:cNvSpPr>
            <a:spLocks noGrp="1"/>
          </p:cNvSpPr>
          <p:nvPr>
            <p:ph type="sldNum" sz="quarter" idx="12"/>
          </p:nvPr>
        </p:nvSpPr>
        <p:spPr/>
        <p:txBody>
          <a:bodyPr/>
          <a:lstStyle/>
          <a:p>
            <a:fld id="{55A9890D-6657-4725-9586-DF18C753392D}" type="slidenum">
              <a:rPr lang="en-GB" smtClean="0"/>
              <a:t>‹#›</a:t>
            </a:fld>
            <a:endParaRPr lang="en-GB" dirty="0"/>
          </a:p>
        </p:txBody>
      </p:sp>
    </p:spTree>
    <p:extLst>
      <p:ext uri="{BB962C8B-B14F-4D97-AF65-F5344CB8AC3E}">
        <p14:creationId xmlns:p14="http://schemas.microsoft.com/office/powerpoint/2010/main" val="289274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6.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6.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231229"/>
            <a:ext cx="823413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3"/>
          </p:nvPr>
        </p:nvSpPr>
        <p:spPr>
          <a:xfrm>
            <a:off x="911424" y="6356353"/>
            <a:ext cx="7241976" cy="365125"/>
          </a:xfrm>
          <a:prstGeom prst="rect">
            <a:avLst/>
          </a:prstGeom>
        </p:spPr>
        <p:txBody>
          <a:bodyPr vert="horz" lIns="91440" tIns="45720" rIns="91440" bIns="45720" rtlCol="0" anchor="ctr"/>
          <a:lstStyle>
            <a:lvl1pPr algn="l">
              <a:defRPr sz="900">
                <a:solidFill>
                  <a:srgbClr val="993366"/>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rgbClr val="993366"/>
                </a:solidFill>
                <a:latin typeface="Book Antiqua" panose="02040602050305030304" pitchFamily="18" charset="0"/>
              </a:defRPr>
            </a:lvl1pPr>
          </a:lstStyle>
          <a:p>
            <a:fld id="{55A9890D-6657-4725-9586-DF18C753392D}" type="slidenum">
              <a:rPr lang="en-GB" smtClean="0"/>
              <a:pPr/>
              <a:t>‹#›</a:t>
            </a:fld>
            <a:endParaRPr lang="en-GB"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64352" y="188640"/>
            <a:ext cx="2573400" cy="1155030"/>
          </a:xfrm>
          <a:prstGeom prst="rect">
            <a:avLst/>
          </a:prstGeom>
        </p:spPr>
      </p:pic>
    </p:spTree>
    <p:extLst>
      <p:ext uri="{BB962C8B-B14F-4D97-AF65-F5344CB8AC3E}">
        <p14:creationId xmlns:p14="http://schemas.microsoft.com/office/powerpoint/2010/main" val="78551003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685800" rtl="0" eaLnBrk="1" latinLnBrk="0" hangingPunct="1">
        <a:lnSpc>
          <a:spcPct val="90000"/>
        </a:lnSpc>
        <a:spcBef>
          <a:spcPct val="0"/>
        </a:spcBef>
        <a:buNone/>
        <a:defRPr lang="en-GB" sz="3600" b="1" kern="1200" dirty="0" smtClean="0">
          <a:solidFill>
            <a:srgbClr val="993366"/>
          </a:solidFill>
          <a:latin typeface="Book Antiqua" panose="0204060205030503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2100" b="0" kern="1200" dirty="0" smtClean="0">
          <a:solidFill>
            <a:srgbClr val="993366"/>
          </a:solidFill>
          <a:latin typeface="Book Antiqua" panose="02040602050305030304" pitchFamily="18" charset="0"/>
          <a:ea typeface="+mj-ea"/>
          <a:cs typeface="+mj-cs"/>
        </a:defRPr>
      </a:lvl1pPr>
      <a:lvl2pPr marL="514350" indent="-171450" algn="l" defTabSz="685800" rtl="0" eaLnBrk="1" latinLnBrk="0" hangingPunct="1">
        <a:lnSpc>
          <a:spcPct val="90000"/>
        </a:lnSpc>
        <a:spcBef>
          <a:spcPts val="375"/>
        </a:spcBef>
        <a:buFont typeface="Wingdings" panose="05000000000000000000" pitchFamily="2" charset="2"/>
        <a:buChar char="Ø"/>
        <a:defRPr lang="en-US" sz="1800" b="0" kern="1200" dirty="0" smtClean="0">
          <a:solidFill>
            <a:srgbClr val="993366"/>
          </a:solidFill>
          <a:latin typeface="Book Antiqua" panose="02040602050305030304" pitchFamily="18" charset="0"/>
          <a:ea typeface="+mj-ea"/>
          <a:cs typeface="+mj-cs"/>
        </a:defRPr>
      </a:lvl2pPr>
      <a:lvl3pPr marL="857250" indent="-171450" algn="l" defTabSz="685800" rtl="0" eaLnBrk="1" latinLnBrk="0" hangingPunct="1">
        <a:lnSpc>
          <a:spcPct val="90000"/>
        </a:lnSpc>
        <a:spcBef>
          <a:spcPts val="375"/>
        </a:spcBef>
        <a:buFont typeface="Courier New" panose="02070309020205020404" pitchFamily="49" charset="0"/>
        <a:buChar char="o"/>
        <a:defRPr lang="en-US" sz="1800" b="0" kern="1200" dirty="0" smtClean="0">
          <a:solidFill>
            <a:srgbClr val="993366"/>
          </a:solidFill>
          <a:latin typeface="Book Antiqua" panose="02040602050305030304" pitchFamily="18" charset="0"/>
          <a:ea typeface="+mj-ea"/>
          <a:cs typeface="+mj-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3600" b="1" kern="1200" dirty="0" smtClean="0">
          <a:solidFill>
            <a:srgbClr val="993366"/>
          </a:solidFill>
          <a:latin typeface="Book Antiqua" panose="02040602050305030304" pitchFamily="18" charset="0"/>
          <a:ea typeface="+mj-ea"/>
          <a:cs typeface="+mj-cs"/>
        </a:defRPr>
      </a:lvl4pPr>
      <a:lvl5pPr marL="1543050" indent="-171450" algn="l" defTabSz="685800" rtl="0" eaLnBrk="1" latinLnBrk="0" hangingPunct="1">
        <a:lnSpc>
          <a:spcPct val="90000"/>
        </a:lnSpc>
        <a:spcBef>
          <a:spcPts val="375"/>
        </a:spcBef>
        <a:buFont typeface="Arial" panose="020B0604020202020204" pitchFamily="34" charset="0"/>
        <a:buChar char="•"/>
        <a:defRPr lang="en-GB" sz="3600" b="1" kern="1200" dirty="0" smtClean="0">
          <a:solidFill>
            <a:srgbClr val="993366"/>
          </a:solidFill>
          <a:latin typeface="Book Antiqua" panose="02040602050305030304" pitchFamily="18" charset="0"/>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2" y="0"/>
            <a:ext cx="359833" cy="3778250"/>
          </a:xfrm>
          <a:prstGeom prst="rect">
            <a:avLst/>
          </a:prstGeom>
          <a:solidFill>
            <a:srgbClr val="00C0B5"/>
          </a:solidFill>
          <a:ln>
            <a:noFill/>
          </a:ln>
          <a:extLst/>
        </p:spPr>
        <p:txBody>
          <a:bodyPr anchor="ctr"/>
          <a:lstStyle/>
          <a:p>
            <a:pPr algn="ctr" defTabSz="342900">
              <a:defRPr/>
            </a:pPr>
            <a:endParaRPr lang="en-US" sz="1350">
              <a:solidFill>
                <a:srgbClr val="FFFFFF"/>
              </a:solidFill>
            </a:endParaRPr>
          </a:p>
        </p:txBody>
      </p:sp>
      <p:sp>
        <p:nvSpPr>
          <p:cNvPr id="81928" name="Line 8"/>
          <p:cNvSpPr>
            <a:spLocks noChangeShapeType="1"/>
          </p:cNvSpPr>
          <p:nvPr/>
        </p:nvSpPr>
        <p:spPr bwMode="auto">
          <a:xfrm>
            <a:off x="395819" y="6502400"/>
            <a:ext cx="11385549" cy="0"/>
          </a:xfrm>
          <a:prstGeom prst="line">
            <a:avLst/>
          </a:prstGeom>
          <a:noFill/>
          <a:ln w="9525">
            <a:solidFill>
              <a:srgbClr val="00C0B5"/>
            </a:solidFill>
            <a:round/>
            <a:headEnd/>
            <a:tailEnd/>
          </a:ln>
          <a:effectLst/>
          <a:extLst/>
        </p:spPr>
        <p:txBody>
          <a:bodyPr/>
          <a:lstStyle/>
          <a:p>
            <a:pPr algn="ctr" defTabSz="342900" fontAlgn="base">
              <a:spcBef>
                <a:spcPct val="50000"/>
              </a:spcBef>
              <a:spcAft>
                <a:spcPct val="0"/>
              </a:spcAft>
              <a:defRPr/>
            </a:pPr>
            <a:endParaRPr lang="en-GB" sz="1350">
              <a:solidFill>
                <a:srgbClr val="000000"/>
              </a:solidFill>
            </a:endParaRPr>
          </a:p>
        </p:txBody>
      </p:sp>
      <p:sp>
        <p:nvSpPr>
          <p:cNvPr id="13" name="Slide Number Placeholder 5"/>
          <p:cNvSpPr txBox="1">
            <a:spLocks/>
          </p:cNvSpPr>
          <p:nvPr/>
        </p:nvSpPr>
        <p:spPr bwMode="auto">
          <a:xfrm>
            <a:off x="11104035" y="6535741"/>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750" b="1">
                <a:solidFill>
                  <a:srgbClr val="00C0B5"/>
                </a:solidFill>
                <a:cs typeface="Arial" charset="0"/>
              </a:rPr>
              <a:pPr algn="r" fontAlgn="base">
                <a:lnSpc>
                  <a:spcPct val="110000"/>
                </a:lnSpc>
                <a:spcBef>
                  <a:spcPct val="50000"/>
                </a:spcBef>
                <a:spcAft>
                  <a:spcPct val="0"/>
                </a:spcAft>
                <a:buClr>
                  <a:srgbClr val="000000"/>
                </a:buClr>
                <a:defRPr/>
              </a:pPr>
              <a:t>‹#›</a:t>
            </a:fld>
            <a:endParaRPr lang="en-GB" sz="750" b="1">
              <a:solidFill>
                <a:srgbClr val="00C0B5"/>
              </a:solidFill>
              <a:cs typeface="Arial" charset="0"/>
            </a:endParaRPr>
          </a:p>
        </p:txBody>
      </p:sp>
      <p:sp>
        <p:nvSpPr>
          <p:cNvPr id="81930" name="Text Box 10"/>
          <p:cNvSpPr txBox="1">
            <a:spLocks noChangeArrowheads="1"/>
          </p:cNvSpPr>
          <p:nvPr/>
        </p:nvSpPr>
        <p:spPr bwMode="auto">
          <a:xfrm>
            <a:off x="395820" y="6526213"/>
            <a:ext cx="1497205" cy="115416"/>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750" dirty="0" smtClean="0">
                <a:solidFill>
                  <a:srgbClr val="000000"/>
                </a:solidFill>
              </a:rPr>
              <a:t>Department for Work and Pensions</a:t>
            </a:r>
            <a:endParaRPr lang="en-GB" sz="750" dirty="0">
              <a:solidFill>
                <a:srgbClr val="000000"/>
              </a:solidFill>
            </a:endParaRPr>
          </a:p>
        </p:txBody>
      </p:sp>
    </p:spTree>
    <p:extLst>
      <p:ext uri="{BB962C8B-B14F-4D97-AF65-F5344CB8AC3E}">
        <p14:creationId xmlns:p14="http://schemas.microsoft.com/office/powerpoint/2010/main" val="206261418"/>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700">
          <a:solidFill>
            <a:srgbClr val="00C0B5"/>
          </a:solidFill>
          <a:latin typeface="+mj-lt"/>
          <a:ea typeface="+mj-ea"/>
          <a:cs typeface="+mj-cs"/>
        </a:defRPr>
      </a:lvl1pPr>
      <a:lvl2pPr algn="l" rtl="0" eaLnBrk="0" fontAlgn="base" hangingPunct="0">
        <a:spcBef>
          <a:spcPct val="0"/>
        </a:spcBef>
        <a:spcAft>
          <a:spcPct val="0"/>
        </a:spcAft>
        <a:defRPr sz="2700">
          <a:solidFill>
            <a:srgbClr val="00C0B5"/>
          </a:solidFill>
          <a:latin typeface="Arial" charset="0"/>
        </a:defRPr>
      </a:lvl2pPr>
      <a:lvl3pPr algn="l" rtl="0" eaLnBrk="0" fontAlgn="base" hangingPunct="0">
        <a:spcBef>
          <a:spcPct val="0"/>
        </a:spcBef>
        <a:spcAft>
          <a:spcPct val="0"/>
        </a:spcAft>
        <a:defRPr sz="2700">
          <a:solidFill>
            <a:srgbClr val="00C0B5"/>
          </a:solidFill>
          <a:latin typeface="Arial" charset="0"/>
        </a:defRPr>
      </a:lvl3pPr>
      <a:lvl4pPr algn="l" rtl="0" eaLnBrk="0" fontAlgn="base" hangingPunct="0">
        <a:spcBef>
          <a:spcPct val="0"/>
        </a:spcBef>
        <a:spcAft>
          <a:spcPct val="0"/>
        </a:spcAft>
        <a:defRPr sz="2700">
          <a:solidFill>
            <a:srgbClr val="00C0B5"/>
          </a:solidFill>
          <a:latin typeface="Arial" charset="0"/>
        </a:defRPr>
      </a:lvl4pPr>
      <a:lvl5pPr algn="l" rtl="0" eaLnBrk="0" fontAlgn="base" hangingPunct="0">
        <a:spcBef>
          <a:spcPct val="0"/>
        </a:spcBef>
        <a:spcAft>
          <a:spcPct val="0"/>
        </a:spcAft>
        <a:defRPr sz="2700">
          <a:solidFill>
            <a:srgbClr val="00C0B5"/>
          </a:solidFill>
          <a:latin typeface="Arial" charset="0"/>
        </a:defRPr>
      </a:lvl5pPr>
      <a:lvl6pPr marL="342900" algn="l" rtl="0" fontAlgn="base">
        <a:spcBef>
          <a:spcPct val="0"/>
        </a:spcBef>
        <a:spcAft>
          <a:spcPct val="0"/>
        </a:spcAft>
        <a:defRPr sz="2700">
          <a:solidFill>
            <a:srgbClr val="00C0B5"/>
          </a:solidFill>
          <a:latin typeface="Arial" charset="0"/>
        </a:defRPr>
      </a:lvl6pPr>
      <a:lvl7pPr marL="685800" algn="l" rtl="0" fontAlgn="base">
        <a:spcBef>
          <a:spcPct val="0"/>
        </a:spcBef>
        <a:spcAft>
          <a:spcPct val="0"/>
        </a:spcAft>
        <a:defRPr sz="2700">
          <a:solidFill>
            <a:srgbClr val="00C0B5"/>
          </a:solidFill>
          <a:latin typeface="Arial" charset="0"/>
        </a:defRPr>
      </a:lvl7pPr>
      <a:lvl8pPr marL="1028700" algn="l" rtl="0" fontAlgn="base">
        <a:spcBef>
          <a:spcPct val="0"/>
        </a:spcBef>
        <a:spcAft>
          <a:spcPct val="0"/>
        </a:spcAft>
        <a:defRPr sz="2700">
          <a:solidFill>
            <a:srgbClr val="00C0B5"/>
          </a:solidFill>
          <a:latin typeface="Arial" charset="0"/>
        </a:defRPr>
      </a:lvl8pPr>
      <a:lvl9pPr marL="1371600" algn="l" rtl="0" fontAlgn="base">
        <a:spcBef>
          <a:spcPct val="0"/>
        </a:spcBef>
        <a:spcAft>
          <a:spcPct val="0"/>
        </a:spcAft>
        <a:defRPr sz="2700">
          <a:solidFill>
            <a:srgbClr val="00C0B5"/>
          </a:solidFill>
          <a:latin typeface="Arial" charset="0"/>
        </a:defRPr>
      </a:lvl9pPr>
    </p:titleStyle>
    <p:bodyStyle>
      <a:lvl1pPr marL="257175" indent="-257175" algn="l" rtl="0" eaLnBrk="0" fontAlgn="base" hangingPunct="0">
        <a:spcBef>
          <a:spcPct val="20000"/>
        </a:spcBef>
        <a:spcAft>
          <a:spcPct val="0"/>
        </a:spcAft>
        <a:buClr>
          <a:srgbClr val="00C0B5"/>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rgbClr val="00C0B5"/>
        </a:buClr>
        <a:buChar char="–"/>
        <a:defRPr sz="1500">
          <a:solidFill>
            <a:schemeClr val="tx1"/>
          </a:solidFill>
          <a:latin typeface="+mn-lt"/>
        </a:defRPr>
      </a:lvl2pPr>
      <a:lvl3pPr marL="857250" indent="-171450" algn="l" rtl="0" eaLnBrk="0" fontAlgn="base" hangingPunct="0">
        <a:spcBef>
          <a:spcPct val="20000"/>
        </a:spcBef>
        <a:spcAft>
          <a:spcPct val="0"/>
        </a:spcAft>
        <a:buClr>
          <a:srgbClr val="00C0B5"/>
        </a:buClr>
        <a:buChar char="•"/>
        <a:defRPr>
          <a:solidFill>
            <a:schemeClr val="tx1"/>
          </a:solidFill>
          <a:latin typeface="+mn-lt"/>
        </a:defRPr>
      </a:lvl3pPr>
      <a:lvl4pPr marL="1200150" indent="-171450" algn="l" rtl="0" eaLnBrk="0" fontAlgn="base" hangingPunct="0">
        <a:spcBef>
          <a:spcPct val="20000"/>
        </a:spcBef>
        <a:spcAft>
          <a:spcPct val="0"/>
        </a:spcAft>
        <a:buClr>
          <a:srgbClr val="00C0B5"/>
        </a:buClr>
        <a:buChar char="–"/>
        <a:defRPr sz="1200">
          <a:solidFill>
            <a:schemeClr val="tx1"/>
          </a:solidFill>
          <a:latin typeface="+mn-lt"/>
        </a:defRPr>
      </a:lvl4pPr>
      <a:lvl5pPr marL="1543050" indent="-171450" algn="l" rtl="0" eaLnBrk="0" fontAlgn="base" hangingPunct="0">
        <a:spcBef>
          <a:spcPct val="20000"/>
        </a:spcBef>
        <a:spcAft>
          <a:spcPct val="0"/>
        </a:spcAft>
        <a:buClr>
          <a:srgbClr val="00C0B5"/>
        </a:buClr>
        <a:buChar char="»"/>
        <a:defRPr sz="1200">
          <a:solidFill>
            <a:schemeClr val="tx1"/>
          </a:solidFill>
          <a:latin typeface="+mn-lt"/>
        </a:defRPr>
      </a:lvl5pPr>
      <a:lvl6pPr marL="1885950" indent="-171450" algn="l" rtl="0" fontAlgn="base">
        <a:spcBef>
          <a:spcPct val="20000"/>
        </a:spcBef>
        <a:spcAft>
          <a:spcPct val="0"/>
        </a:spcAft>
        <a:buClr>
          <a:srgbClr val="00C0B5"/>
        </a:buClr>
        <a:buChar char="»"/>
        <a:defRPr sz="1200">
          <a:solidFill>
            <a:schemeClr val="tx1"/>
          </a:solidFill>
          <a:latin typeface="+mn-lt"/>
        </a:defRPr>
      </a:lvl6pPr>
      <a:lvl7pPr marL="2228850" indent="-171450" algn="l" rtl="0" fontAlgn="base">
        <a:spcBef>
          <a:spcPct val="20000"/>
        </a:spcBef>
        <a:spcAft>
          <a:spcPct val="0"/>
        </a:spcAft>
        <a:buClr>
          <a:srgbClr val="00C0B5"/>
        </a:buClr>
        <a:buChar char="»"/>
        <a:defRPr sz="1200">
          <a:solidFill>
            <a:schemeClr val="tx1"/>
          </a:solidFill>
          <a:latin typeface="+mn-lt"/>
        </a:defRPr>
      </a:lvl7pPr>
      <a:lvl8pPr marL="2571750" indent="-171450" algn="l" rtl="0" fontAlgn="base">
        <a:spcBef>
          <a:spcPct val="20000"/>
        </a:spcBef>
        <a:spcAft>
          <a:spcPct val="0"/>
        </a:spcAft>
        <a:buClr>
          <a:srgbClr val="00C0B5"/>
        </a:buClr>
        <a:buChar char="»"/>
        <a:defRPr sz="1200">
          <a:solidFill>
            <a:schemeClr val="tx1"/>
          </a:solidFill>
          <a:latin typeface="+mn-lt"/>
        </a:defRPr>
      </a:lvl8pPr>
      <a:lvl9pPr marL="2914650" indent="-171450" algn="l" rtl="0" fontAlgn="base">
        <a:spcBef>
          <a:spcPct val="20000"/>
        </a:spcBef>
        <a:spcAft>
          <a:spcPct val="0"/>
        </a:spcAft>
        <a:buClr>
          <a:srgbClr val="00C0B5"/>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2" y="0"/>
            <a:ext cx="359833" cy="3778250"/>
          </a:xfrm>
          <a:prstGeom prst="rect">
            <a:avLst/>
          </a:prstGeom>
          <a:solidFill>
            <a:srgbClr val="00C0B5"/>
          </a:solidFill>
          <a:ln>
            <a:noFill/>
          </a:ln>
          <a:extLst/>
        </p:spPr>
        <p:txBody>
          <a:bodyPr anchor="ctr"/>
          <a:lstStyle/>
          <a:p>
            <a:pPr algn="ctr" defTabSz="342900">
              <a:defRPr/>
            </a:pPr>
            <a:endParaRPr lang="en-US" sz="1350">
              <a:solidFill>
                <a:srgbClr val="FFFFFF"/>
              </a:solidFill>
            </a:endParaRPr>
          </a:p>
        </p:txBody>
      </p:sp>
      <p:sp>
        <p:nvSpPr>
          <p:cNvPr id="81928" name="Line 8"/>
          <p:cNvSpPr>
            <a:spLocks noChangeShapeType="1"/>
          </p:cNvSpPr>
          <p:nvPr/>
        </p:nvSpPr>
        <p:spPr bwMode="auto">
          <a:xfrm>
            <a:off x="395819" y="6502400"/>
            <a:ext cx="11385549" cy="0"/>
          </a:xfrm>
          <a:prstGeom prst="line">
            <a:avLst/>
          </a:prstGeom>
          <a:noFill/>
          <a:ln w="9525">
            <a:solidFill>
              <a:srgbClr val="00C0B5"/>
            </a:solidFill>
            <a:round/>
            <a:headEnd/>
            <a:tailEnd/>
          </a:ln>
          <a:effectLst/>
          <a:extLst/>
        </p:spPr>
        <p:txBody>
          <a:bodyPr/>
          <a:lstStyle/>
          <a:p>
            <a:pPr algn="ctr" defTabSz="342900" fontAlgn="base">
              <a:spcBef>
                <a:spcPct val="50000"/>
              </a:spcBef>
              <a:spcAft>
                <a:spcPct val="0"/>
              </a:spcAft>
              <a:defRPr/>
            </a:pPr>
            <a:endParaRPr lang="en-GB" sz="1350">
              <a:solidFill>
                <a:srgbClr val="000000"/>
              </a:solidFill>
            </a:endParaRPr>
          </a:p>
        </p:txBody>
      </p:sp>
      <p:sp>
        <p:nvSpPr>
          <p:cNvPr id="13" name="Slide Number Placeholder 5"/>
          <p:cNvSpPr txBox="1">
            <a:spLocks/>
          </p:cNvSpPr>
          <p:nvPr/>
        </p:nvSpPr>
        <p:spPr bwMode="auto">
          <a:xfrm>
            <a:off x="11104035" y="6535741"/>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750" b="1">
                <a:solidFill>
                  <a:srgbClr val="00C0B5"/>
                </a:solidFill>
                <a:cs typeface="Arial" charset="0"/>
              </a:rPr>
              <a:pPr algn="r" fontAlgn="base">
                <a:lnSpc>
                  <a:spcPct val="110000"/>
                </a:lnSpc>
                <a:spcBef>
                  <a:spcPct val="50000"/>
                </a:spcBef>
                <a:spcAft>
                  <a:spcPct val="0"/>
                </a:spcAft>
                <a:buClr>
                  <a:srgbClr val="000000"/>
                </a:buClr>
                <a:defRPr/>
              </a:pPr>
              <a:t>‹#›</a:t>
            </a:fld>
            <a:endParaRPr lang="en-GB" sz="750" b="1">
              <a:solidFill>
                <a:srgbClr val="00C0B5"/>
              </a:solidFill>
              <a:cs typeface="Arial" charset="0"/>
            </a:endParaRPr>
          </a:p>
        </p:txBody>
      </p:sp>
      <p:sp>
        <p:nvSpPr>
          <p:cNvPr id="81930" name="Text Box 10"/>
          <p:cNvSpPr txBox="1">
            <a:spLocks noChangeArrowheads="1"/>
          </p:cNvSpPr>
          <p:nvPr/>
        </p:nvSpPr>
        <p:spPr bwMode="auto">
          <a:xfrm>
            <a:off x="395820" y="6526213"/>
            <a:ext cx="1497205" cy="115416"/>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750" dirty="0" smtClean="0">
                <a:solidFill>
                  <a:srgbClr val="000000"/>
                </a:solidFill>
              </a:rPr>
              <a:t>Department for Work and Pensions</a:t>
            </a:r>
            <a:endParaRPr lang="en-GB" sz="750" dirty="0">
              <a:solidFill>
                <a:srgbClr val="000000"/>
              </a:solidFill>
            </a:endParaRPr>
          </a:p>
        </p:txBody>
      </p:sp>
    </p:spTree>
    <p:extLst>
      <p:ext uri="{BB962C8B-B14F-4D97-AF65-F5344CB8AC3E}">
        <p14:creationId xmlns:p14="http://schemas.microsoft.com/office/powerpoint/2010/main" val="307328268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700">
          <a:solidFill>
            <a:srgbClr val="00C0B5"/>
          </a:solidFill>
          <a:latin typeface="+mj-lt"/>
          <a:ea typeface="+mj-ea"/>
          <a:cs typeface="+mj-cs"/>
        </a:defRPr>
      </a:lvl1pPr>
      <a:lvl2pPr algn="l" rtl="0" eaLnBrk="0" fontAlgn="base" hangingPunct="0">
        <a:spcBef>
          <a:spcPct val="0"/>
        </a:spcBef>
        <a:spcAft>
          <a:spcPct val="0"/>
        </a:spcAft>
        <a:defRPr sz="2700">
          <a:solidFill>
            <a:srgbClr val="00C0B5"/>
          </a:solidFill>
          <a:latin typeface="Arial" charset="0"/>
        </a:defRPr>
      </a:lvl2pPr>
      <a:lvl3pPr algn="l" rtl="0" eaLnBrk="0" fontAlgn="base" hangingPunct="0">
        <a:spcBef>
          <a:spcPct val="0"/>
        </a:spcBef>
        <a:spcAft>
          <a:spcPct val="0"/>
        </a:spcAft>
        <a:defRPr sz="2700">
          <a:solidFill>
            <a:srgbClr val="00C0B5"/>
          </a:solidFill>
          <a:latin typeface="Arial" charset="0"/>
        </a:defRPr>
      </a:lvl3pPr>
      <a:lvl4pPr algn="l" rtl="0" eaLnBrk="0" fontAlgn="base" hangingPunct="0">
        <a:spcBef>
          <a:spcPct val="0"/>
        </a:spcBef>
        <a:spcAft>
          <a:spcPct val="0"/>
        </a:spcAft>
        <a:defRPr sz="2700">
          <a:solidFill>
            <a:srgbClr val="00C0B5"/>
          </a:solidFill>
          <a:latin typeface="Arial" charset="0"/>
        </a:defRPr>
      </a:lvl4pPr>
      <a:lvl5pPr algn="l" rtl="0" eaLnBrk="0" fontAlgn="base" hangingPunct="0">
        <a:spcBef>
          <a:spcPct val="0"/>
        </a:spcBef>
        <a:spcAft>
          <a:spcPct val="0"/>
        </a:spcAft>
        <a:defRPr sz="2700">
          <a:solidFill>
            <a:srgbClr val="00C0B5"/>
          </a:solidFill>
          <a:latin typeface="Arial" charset="0"/>
        </a:defRPr>
      </a:lvl5pPr>
      <a:lvl6pPr marL="342900" algn="l" rtl="0" fontAlgn="base">
        <a:spcBef>
          <a:spcPct val="0"/>
        </a:spcBef>
        <a:spcAft>
          <a:spcPct val="0"/>
        </a:spcAft>
        <a:defRPr sz="2700">
          <a:solidFill>
            <a:srgbClr val="00C0B5"/>
          </a:solidFill>
          <a:latin typeface="Arial" charset="0"/>
        </a:defRPr>
      </a:lvl6pPr>
      <a:lvl7pPr marL="685800" algn="l" rtl="0" fontAlgn="base">
        <a:spcBef>
          <a:spcPct val="0"/>
        </a:spcBef>
        <a:spcAft>
          <a:spcPct val="0"/>
        </a:spcAft>
        <a:defRPr sz="2700">
          <a:solidFill>
            <a:srgbClr val="00C0B5"/>
          </a:solidFill>
          <a:latin typeface="Arial" charset="0"/>
        </a:defRPr>
      </a:lvl7pPr>
      <a:lvl8pPr marL="1028700" algn="l" rtl="0" fontAlgn="base">
        <a:spcBef>
          <a:spcPct val="0"/>
        </a:spcBef>
        <a:spcAft>
          <a:spcPct val="0"/>
        </a:spcAft>
        <a:defRPr sz="2700">
          <a:solidFill>
            <a:srgbClr val="00C0B5"/>
          </a:solidFill>
          <a:latin typeface="Arial" charset="0"/>
        </a:defRPr>
      </a:lvl8pPr>
      <a:lvl9pPr marL="1371600" algn="l" rtl="0" fontAlgn="base">
        <a:spcBef>
          <a:spcPct val="0"/>
        </a:spcBef>
        <a:spcAft>
          <a:spcPct val="0"/>
        </a:spcAft>
        <a:defRPr sz="2700">
          <a:solidFill>
            <a:srgbClr val="00C0B5"/>
          </a:solidFill>
          <a:latin typeface="Arial" charset="0"/>
        </a:defRPr>
      </a:lvl9pPr>
    </p:titleStyle>
    <p:bodyStyle>
      <a:lvl1pPr marL="257175" indent="-257175" algn="l" rtl="0" eaLnBrk="0" fontAlgn="base" hangingPunct="0">
        <a:spcBef>
          <a:spcPct val="20000"/>
        </a:spcBef>
        <a:spcAft>
          <a:spcPct val="0"/>
        </a:spcAft>
        <a:buClr>
          <a:srgbClr val="00C0B5"/>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rgbClr val="00C0B5"/>
        </a:buClr>
        <a:buChar char="–"/>
        <a:defRPr sz="1500">
          <a:solidFill>
            <a:schemeClr val="tx1"/>
          </a:solidFill>
          <a:latin typeface="+mn-lt"/>
        </a:defRPr>
      </a:lvl2pPr>
      <a:lvl3pPr marL="857250" indent="-171450" algn="l" rtl="0" eaLnBrk="0" fontAlgn="base" hangingPunct="0">
        <a:spcBef>
          <a:spcPct val="20000"/>
        </a:spcBef>
        <a:spcAft>
          <a:spcPct val="0"/>
        </a:spcAft>
        <a:buClr>
          <a:srgbClr val="00C0B5"/>
        </a:buClr>
        <a:buChar char="•"/>
        <a:defRPr>
          <a:solidFill>
            <a:schemeClr val="tx1"/>
          </a:solidFill>
          <a:latin typeface="+mn-lt"/>
        </a:defRPr>
      </a:lvl3pPr>
      <a:lvl4pPr marL="1200150" indent="-171450" algn="l" rtl="0" eaLnBrk="0" fontAlgn="base" hangingPunct="0">
        <a:spcBef>
          <a:spcPct val="20000"/>
        </a:spcBef>
        <a:spcAft>
          <a:spcPct val="0"/>
        </a:spcAft>
        <a:buClr>
          <a:srgbClr val="00C0B5"/>
        </a:buClr>
        <a:buChar char="–"/>
        <a:defRPr sz="1200">
          <a:solidFill>
            <a:schemeClr val="tx1"/>
          </a:solidFill>
          <a:latin typeface="+mn-lt"/>
        </a:defRPr>
      </a:lvl4pPr>
      <a:lvl5pPr marL="1543050" indent="-171450" algn="l" rtl="0" eaLnBrk="0" fontAlgn="base" hangingPunct="0">
        <a:spcBef>
          <a:spcPct val="20000"/>
        </a:spcBef>
        <a:spcAft>
          <a:spcPct val="0"/>
        </a:spcAft>
        <a:buClr>
          <a:srgbClr val="00C0B5"/>
        </a:buClr>
        <a:buChar char="»"/>
        <a:defRPr sz="1200">
          <a:solidFill>
            <a:schemeClr val="tx1"/>
          </a:solidFill>
          <a:latin typeface="+mn-lt"/>
        </a:defRPr>
      </a:lvl5pPr>
      <a:lvl6pPr marL="1885950" indent="-171450" algn="l" rtl="0" fontAlgn="base">
        <a:spcBef>
          <a:spcPct val="20000"/>
        </a:spcBef>
        <a:spcAft>
          <a:spcPct val="0"/>
        </a:spcAft>
        <a:buClr>
          <a:srgbClr val="00C0B5"/>
        </a:buClr>
        <a:buChar char="»"/>
        <a:defRPr sz="1200">
          <a:solidFill>
            <a:schemeClr val="tx1"/>
          </a:solidFill>
          <a:latin typeface="+mn-lt"/>
        </a:defRPr>
      </a:lvl6pPr>
      <a:lvl7pPr marL="2228850" indent="-171450" algn="l" rtl="0" fontAlgn="base">
        <a:spcBef>
          <a:spcPct val="20000"/>
        </a:spcBef>
        <a:spcAft>
          <a:spcPct val="0"/>
        </a:spcAft>
        <a:buClr>
          <a:srgbClr val="00C0B5"/>
        </a:buClr>
        <a:buChar char="»"/>
        <a:defRPr sz="1200">
          <a:solidFill>
            <a:schemeClr val="tx1"/>
          </a:solidFill>
          <a:latin typeface="+mn-lt"/>
        </a:defRPr>
      </a:lvl7pPr>
      <a:lvl8pPr marL="2571750" indent="-171450" algn="l" rtl="0" fontAlgn="base">
        <a:spcBef>
          <a:spcPct val="20000"/>
        </a:spcBef>
        <a:spcAft>
          <a:spcPct val="0"/>
        </a:spcAft>
        <a:buClr>
          <a:srgbClr val="00C0B5"/>
        </a:buClr>
        <a:buChar char="»"/>
        <a:defRPr sz="1200">
          <a:solidFill>
            <a:schemeClr val="tx1"/>
          </a:solidFill>
          <a:latin typeface="+mn-lt"/>
        </a:defRPr>
      </a:lvl8pPr>
      <a:lvl9pPr marL="2914650" indent="-171450" algn="l" rtl="0" fontAlgn="base">
        <a:spcBef>
          <a:spcPct val="20000"/>
        </a:spcBef>
        <a:spcAft>
          <a:spcPct val="0"/>
        </a:spcAft>
        <a:buClr>
          <a:srgbClr val="00C0B5"/>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2" y="0"/>
            <a:ext cx="359833" cy="3778250"/>
          </a:xfrm>
          <a:prstGeom prst="rect">
            <a:avLst/>
          </a:prstGeom>
          <a:solidFill>
            <a:srgbClr val="00C0B5"/>
          </a:solidFill>
          <a:ln>
            <a:noFill/>
          </a:ln>
          <a:extLst/>
        </p:spPr>
        <p:txBody>
          <a:bodyPr anchor="ctr"/>
          <a:lstStyle/>
          <a:p>
            <a:pPr algn="ctr" defTabSz="342900">
              <a:defRPr/>
            </a:pPr>
            <a:endParaRPr lang="en-US" sz="1350">
              <a:solidFill>
                <a:srgbClr val="FFFFFF"/>
              </a:solidFill>
            </a:endParaRPr>
          </a:p>
        </p:txBody>
      </p:sp>
      <p:sp>
        <p:nvSpPr>
          <p:cNvPr id="81928" name="Line 8"/>
          <p:cNvSpPr>
            <a:spLocks noChangeShapeType="1"/>
          </p:cNvSpPr>
          <p:nvPr/>
        </p:nvSpPr>
        <p:spPr bwMode="auto">
          <a:xfrm>
            <a:off x="395819" y="6502400"/>
            <a:ext cx="11385549" cy="0"/>
          </a:xfrm>
          <a:prstGeom prst="line">
            <a:avLst/>
          </a:prstGeom>
          <a:noFill/>
          <a:ln w="9525">
            <a:solidFill>
              <a:srgbClr val="00C0B5"/>
            </a:solidFill>
            <a:round/>
            <a:headEnd/>
            <a:tailEnd/>
          </a:ln>
          <a:effectLst/>
          <a:extLst/>
        </p:spPr>
        <p:txBody>
          <a:bodyPr/>
          <a:lstStyle/>
          <a:p>
            <a:pPr algn="ctr" defTabSz="342900" fontAlgn="base">
              <a:spcBef>
                <a:spcPct val="50000"/>
              </a:spcBef>
              <a:spcAft>
                <a:spcPct val="0"/>
              </a:spcAft>
              <a:defRPr/>
            </a:pPr>
            <a:endParaRPr lang="en-GB" sz="1350">
              <a:solidFill>
                <a:srgbClr val="000000"/>
              </a:solidFill>
            </a:endParaRPr>
          </a:p>
        </p:txBody>
      </p:sp>
      <p:sp>
        <p:nvSpPr>
          <p:cNvPr id="13" name="Slide Number Placeholder 5"/>
          <p:cNvSpPr txBox="1">
            <a:spLocks/>
          </p:cNvSpPr>
          <p:nvPr/>
        </p:nvSpPr>
        <p:spPr bwMode="auto">
          <a:xfrm>
            <a:off x="11104035" y="6535741"/>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750" b="1">
                <a:solidFill>
                  <a:srgbClr val="00C0B5"/>
                </a:solidFill>
                <a:cs typeface="Arial" charset="0"/>
              </a:rPr>
              <a:pPr algn="r" fontAlgn="base">
                <a:lnSpc>
                  <a:spcPct val="110000"/>
                </a:lnSpc>
                <a:spcBef>
                  <a:spcPct val="50000"/>
                </a:spcBef>
                <a:spcAft>
                  <a:spcPct val="0"/>
                </a:spcAft>
                <a:buClr>
                  <a:srgbClr val="000000"/>
                </a:buClr>
                <a:defRPr/>
              </a:pPr>
              <a:t>‹#›</a:t>
            </a:fld>
            <a:endParaRPr lang="en-GB" sz="750" b="1">
              <a:solidFill>
                <a:srgbClr val="00C0B5"/>
              </a:solidFill>
              <a:cs typeface="Arial" charset="0"/>
            </a:endParaRPr>
          </a:p>
        </p:txBody>
      </p:sp>
      <p:sp>
        <p:nvSpPr>
          <p:cNvPr id="81930" name="Text Box 10"/>
          <p:cNvSpPr txBox="1">
            <a:spLocks noChangeArrowheads="1"/>
          </p:cNvSpPr>
          <p:nvPr/>
        </p:nvSpPr>
        <p:spPr bwMode="auto">
          <a:xfrm>
            <a:off x="395820" y="6526213"/>
            <a:ext cx="1497205" cy="115416"/>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750" dirty="0" smtClean="0">
                <a:solidFill>
                  <a:srgbClr val="000000"/>
                </a:solidFill>
              </a:rPr>
              <a:t>Department for Work and Pensions</a:t>
            </a:r>
            <a:endParaRPr lang="en-GB" sz="750" dirty="0">
              <a:solidFill>
                <a:srgbClr val="000000"/>
              </a:solidFill>
            </a:endParaRPr>
          </a:p>
        </p:txBody>
      </p:sp>
    </p:spTree>
    <p:extLst>
      <p:ext uri="{BB962C8B-B14F-4D97-AF65-F5344CB8AC3E}">
        <p14:creationId xmlns:p14="http://schemas.microsoft.com/office/powerpoint/2010/main" val="108943320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700">
          <a:solidFill>
            <a:srgbClr val="00C0B5"/>
          </a:solidFill>
          <a:latin typeface="+mj-lt"/>
          <a:ea typeface="+mj-ea"/>
          <a:cs typeface="+mj-cs"/>
        </a:defRPr>
      </a:lvl1pPr>
      <a:lvl2pPr algn="l" rtl="0" eaLnBrk="0" fontAlgn="base" hangingPunct="0">
        <a:spcBef>
          <a:spcPct val="0"/>
        </a:spcBef>
        <a:spcAft>
          <a:spcPct val="0"/>
        </a:spcAft>
        <a:defRPr sz="2700">
          <a:solidFill>
            <a:srgbClr val="00C0B5"/>
          </a:solidFill>
          <a:latin typeface="Arial" charset="0"/>
        </a:defRPr>
      </a:lvl2pPr>
      <a:lvl3pPr algn="l" rtl="0" eaLnBrk="0" fontAlgn="base" hangingPunct="0">
        <a:spcBef>
          <a:spcPct val="0"/>
        </a:spcBef>
        <a:spcAft>
          <a:spcPct val="0"/>
        </a:spcAft>
        <a:defRPr sz="2700">
          <a:solidFill>
            <a:srgbClr val="00C0B5"/>
          </a:solidFill>
          <a:latin typeface="Arial" charset="0"/>
        </a:defRPr>
      </a:lvl3pPr>
      <a:lvl4pPr algn="l" rtl="0" eaLnBrk="0" fontAlgn="base" hangingPunct="0">
        <a:spcBef>
          <a:spcPct val="0"/>
        </a:spcBef>
        <a:spcAft>
          <a:spcPct val="0"/>
        </a:spcAft>
        <a:defRPr sz="2700">
          <a:solidFill>
            <a:srgbClr val="00C0B5"/>
          </a:solidFill>
          <a:latin typeface="Arial" charset="0"/>
        </a:defRPr>
      </a:lvl4pPr>
      <a:lvl5pPr algn="l" rtl="0" eaLnBrk="0" fontAlgn="base" hangingPunct="0">
        <a:spcBef>
          <a:spcPct val="0"/>
        </a:spcBef>
        <a:spcAft>
          <a:spcPct val="0"/>
        </a:spcAft>
        <a:defRPr sz="2700">
          <a:solidFill>
            <a:srgbClr val="00C0B5"/>
          </a:solidFill>
          <a:latin typeface="Arial" charset="0"/>
        </a:defRPr>
      </a:lvl5pPr>
      <a:lvl6pPr marL="342900" algn="l" rtl="0" fontAlgn="base">
        <a:spcBef>
          <a:spcPct val="0"/>
        </a:spcBef>
        <a:spcAft>
          <a:spcPct val="0"/>
        </a:spcAft>
        <a:defRPr sz="2700">
          <a:solidFill>
            <a:srgbClr val="00C0B5"/>
          </a:solidFill>
          <a:latin typeface="Arial" charset="0"/>
        </a:defRPr>
      </a:lvl6pPr>
      <a:lvl7pPr marL="685800" algn="l" rtl="0" fontAlgn="base">
        <a:spcBef>
          <a:spcPct val="0"/>
        </a:spcBef>
        <a:spcAft>
          <a:spcPct val="0"/>
        </a:spcAft>
        <a:defRPr sz="2700">
          <a:solidFill>
            <a:srgbClr val="00C0B5"/>
          </a:solidFill>
          <a:latin typeface="Arial" charset="0"/>
        </a:defRPr>
      </a:lvl7pPr>
      <a:lvl8pPr marL="1028700" algn="l" rtl="0" fontAlgn="base">
        <a:spcBef>
          <a:spcPct val="0"/>
        </a:spcBef>
        <a:spcAft>
          <a:spcPct val="0"/>
        </a:spcAft>
        <a:defRPr sz="2700">
          <a:solidFill>
            <a:srgbClr val="00C0B5"/>
          </a:solidFill>
          <a:latin typeface="Arial" charset="0"/>
        </a:defRPr>
      </a:lvl8pPr>
      <a:lvl9pPr marL="1371600" algn="l" rtl="0" fontAlgn="base">
        <a:spcBef>
          <a:spcPct val="0"/>
        </a:spcBef>
        <a:spcAft>
          <a:spcPct val="0"/>
        </a:spcAft>
        <a:defRPr sz="2700">
          <a:solidFill>
            <a:srgbClr val="00C0B5"/>
          </a:solidFill>
          <a:latin typeface="Arial" charset="0"/>
        </a:defRPr>
      </a:lvl9pPr>
    </p:titleStyle>
    <p:bodyStyle>
      <a:lvl1pPr marL="257175" indent="-257175" algn="l" rtl="0" eaLnBrk="0" fontAlgn="base" hangingPunct="0">
        <a:spcBef>
          <a:spcPct val="20000"/>
        </a:spcBef>
        <a:spcAft>
          <a:spcPct val="0"/>
        </a:spcAft>
        <a:buClr>
          <a:srgbClr val="00C0B5"/>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rgbClr val="00C0B5"/>
        </a:buClr>
        <a:buChar char="–"/>
        <a:defRPr sz="1500">
          <a:solidFill>
            <a:schemeClr val="tx1"/>
          </a:solidFill>
          <a:latin typeface="+mn-lt"/>
        </a:defRPr>
      </a:lvl2pPr>
      <a:lvl3pPr marL="857250" indent="-171450" algn="l" rtl="0" eaLnBrk="0" fontAlgn="base" hangingPunct="0">
        <a:spcBef>
          <a:spcPct val="20000"/>
        </a:spcBef>
        <a:spcAft>
          <a:spcPct val="0"/>
        </a:spcAft>
        <a:buClr>
          <a:srgbClr val="00C0B5"/>
        </a:buClr>
        <a:buChar char="•"/>
        <a:defRPr>
          <a:solidFill>
            <a:schemeClr val="tx1"/>
          </a:solidFill>
          <a:latin typeface="+mn-lt"/>
        </a:defRPr>
      </a:lvl3pPr>
      <a:lvl4pPr marL="1200150" indent="-171450" algn="l" rtl="0" eaLnBrk="0" fontAlgn="base" hangingPunct="0">
        <a:spcBef>
          <a:spcPct val="20000"/>
        </a:spcBef>
        <a:spcAft>
          <a:spcPct val="0"/>
        </a:spcAft>
        <a:buClr>
          <a:srgbClr val="00C0B5"/>
        </a:buClr>
        <a:buChar char="–"/>
        <a:defRPr sz="1200">
          <a:solidFill>
            <a:schemeClr val="tx1"/>
          </a:solidFill>
          <a:latin typeface="+mn-lt"/>
        </a:defRPr>
      </a:lvl4pPr>
      <a:lvl5pPr marL="1543050" indent="-171450" algn="l" rtl="0" eaLnBrk="0" fontAlgn="base" hangingPunct="0">
        <a:spcBef>
          <a:spcPct val="20000"/>
        </a:spcBef>
        <a:spcAft>
          <a:spcPct val="0"/>
        </a:spcAft>
        <a:buClr>
          <a:srgbClr val="00C0B5"/>
        </a:buClr>
        <a:buChar char="»"/>
        <a:defRPr sz="1200">
          <a:solidFill>
            <a:schemeClr val="tx1"/>
          </a:solidFill>
          <a:latin typeface="+mn-lt"/>
        </a:defRPr>
      </a:lvl5pPr>
      <a:lvl6pPr marL="1885950" indent="-171450" algn="l" rtl="0" fontAlgn="base">
        <a:spcBef>
          <a:spcPct val="20000"/>
        </a:spcBef>
        <a:spcAft>
          <a:spcPct val="0"/>
        </a:spcAft>
        <a:buClr>
          <a:srgbClr val="00C0B5"/>
        </a:buClr>
        <a:buChar char="»"/>
        <a:defRPr sz="1200">
          <a:solidFill>
            <a:schemeClr val="tx1"/>
          </a:solidFill>
          <a:latin typeface="+mn-lt"/>
        </a:defRPr>
      </a:lvl6pPr>
      <a:lvl7pPr marL="2228850" indent="-171450" algn="l" rtl="0" fontAlgn="base">
        <a:spcBef>
          <a:spcPct val="20000"/>
        </a:spcBef>
        <a:spcAft>
          <a:spcPct val="0"/>
        </a:spcAft>
        <a:buClr>
          <a:srgbClr val="00C0B5"/>
        </a:buClr>
        <a:buChar char="»"/>
        <a:defRPr sz="1200">
          <a:solidFill>
            <a:schemeClr val="tx1"/>
          </a:solidFill>
          <a:latin typeface="+mn-lt"/>
        </a:defRPr>
      </a:lvl7pPr>
      <a:lvl8pPr marL="2571750" indent="-171450" algn="l" rtl="0" fontAlgn="base">
        <a:spcBef>
          <a:spcPct val="20000"/>
        </a:spcBef>
        <a:spcAft>
          <a:spcPct val="0"/>
        </a:spcAft>
        <a:buClr>
          <a:srgbClr val="00C0B5"/>
        </a:buClr>
        <a:buChar char="»"/>
        <a:defRPr sz="1200">
          <a:solidFill>
            <a:schemeClr val="tx1"/>
          </a:solidFill>
          <a:latin typeface="+mn-lt"/>
        </a:defRPr>
      </a:lvl8pPr>
      <a:lvl9pPr marL="2914650" indent="-171450" algn="l" rtl="0" fontAlgn="base">
        <a:spcBef>
          <a:spcPct val="20000"/>
        </a:spcBef>
        <a:spcAft>
          <a:spcPct val="0"/>
        </a:spcAft>
        <a:buClr>
          <a:srgbClr val="00C0B5"/>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31229"/>
            <a:ext cx="823413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911424" y="6356351"/>
            <a:ext cx="7241976" cy="365125"/>
          </a:xfrm>
          <a:prstGeom prst="rect">
            <a:avLst/>
          </a:prstGeom>
        </p:spPr>
        <p:txBody>
          <a:bodyPr vert="horz" lIns="91440" tIns="45720" rIns="91440" bIns="45720" rtlCol="0" anchor="ctr"/>
          <a:lstStyle>
            <a:lvl1pPr algn="l">
              <a:defRPr sz="1200">
                <a:solidFill>
                  <a:srgbClr val="993366"/>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rgbClr val="993366"/>
                </a:solidFill>
                <a:latin typeface="Book Antiqua" panose="02040602050305030304" pitchFamily="18" charset="0"/>
              </a:defRPr>
            </a:lvl1pPr>
          </a:lstStyle>
          <a:p>
            <a:fld id="{55A9890D-6657-4725-9586-DF18C753392D}" type="slidenum">
              <a:rPr lang="en-GB" smtClean="0"/>
              <a:pPr/>
              <a:t>‹#›</a:t>
            </a:fld>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4352" y="188640"/>
            <a:ext cx="2573400" cy="1155030"/>
          </a:xfrm>
          <a:prstGeom prst="rect">
            <a:avLst/>
          </a:prstGeom>
        </p:spPr>
      </p:pic>
    </p:spTree>
    <p:extLst>
      <p:ext uri="{BB962C8B-B14F-4D97-AF65-F5344CB8AC3E}">
        <p14:creationId xmlns:p14="http://schemas.microsoft.com/office/powerpoint/2010/main" val="3407605697"/>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kern="1200" dirty="0" smtClean="0">
          <a:solidFill>
            <a:srgbClr val="993366"/>
          </a:solidFill>
          <a:latin typeface="Book Antiqua" panose="02040602050305030304" pitchFamily="18" charset="0"/>
          <a:ea typeface="+mj-ea"/>
          <a:cs typeface="+mj-cs"/>
        </a:defRPr>
      </a:lvl1pPr>
      <a:lvl2pPr marL="685800" indent="-228600" algn="l" defTabSz="914400" rtl="0" eaLnBrk="1" latinLnBrk="0" hangingPunct="1">
        <a:lnSpc>
          <a:spcPct val="90000"/>
        </a:lnSpc>
        <a:spcBef>
          <a:spcPts val="500"/>
        </a:spcBef>
        <a:buFont typeface="Wingdings" panose="05000000000000000000" pitchFamily="2" charset="2"/>
        <a:buChar char="Ø"/>
        <a:defRPr lang="en-US" sz="2400" b="0" kern="1200" dirty="0" smtClean="0">
          <a:solidFill>
            <a:srgbClr val="993366"/>
          </a:solidFill>
          <a:latin typeface="Book Antiqua" panose="02040602050305030304" pitchFamily="18" charset="0"/>
          <a:ea typeface="+mj-ea"/>
          <a:cs typeface="+mj-cs"/>
        </a:defRPr>
      </a:lvl2pPr>
      <a:lvl3pPr marL="1143000" indent="-228600" algn="l" defTabSz="914400" rtl="0" eaLnBrk="1" latinLnBrk="0" hangingPunct="1">
        <a:lnSpc>
          <a:spcPct val="90000"/>
        </a:lnSpc>
        <a:spcBef>
          <a:spcPts val="500"/>
        </a:spcBef>
        <a:buFont typeface="Courier New" panose="02070309020205020404" pitchFamily="49" charset="0"/>
        <a:buChar char="o"/>
        <a:defRPr lang="en-US" sz="2400" b="0" kern="1200" dirty="0" smtClean="0">
          <a:solidFill>
            <a:srgbClr val="993366"/>
          </a:solidFill>
          <a:latin typeface="Book Antiqua" panose="02040602050305030304" pitchFamily="18" charset="0"/>
          <a:ea typeface="+mj-ea"/>
          <a:cs typeface="+mj-cs"/>
        </a:defRPr>
      </a:lvl3pPr>
      <a:lvl4pPr marL="1600200" indent="-228600" algn="l" defTabSz="914400" rtl="0" eaLnBrk="1" latinLnBrk="0" hangingPunct="1">
        <a:lnSpc>
          <a:spcPct val="90000"/>
        </a:lnSpc>
        <a:spcBef>
          <a:spcPts val="500"/>
        </a:spcBef>
        <a:buFont typeface="Wingdings" panose="05000000000000000000" pitchFamily="2" charset="2"/>
        <a:buChar char="§"/>
        <a:defRPr lang="en-US" sz="2800" b="0" kern="1200" dirty="0" smtClean="0">
          <a:solidFill>
            <a:srgbClr val="993366"/>
          </a:solidFill>
          <a:latin typeface="Book Antiqua" panose="02040602050305030304" pitchFamily="18" charset="0"/>
          <a:ea typeface="+mj-ea"/>
          <a:cs typeface="+mj-cs"/>
        </a:defRPr>
      </a:lvl4pPr>
      <a:lvl5pPr marL="2057400" indent="-228600" algn="l" defTabSz="914400" rtl="0" eaLnBrk="1" latinLnBrk="0" hangingPunct="1">
        <a:lnSpc>
          <a:spcPct val="90000"/>
        </a:lnSpc>
        <a:spcBef>
          <a:spcPts val="500"/>
        </a:spcBef>
        <a:buFont typeface="Wingdings" panose="05000000000000000000" pitchFamily="2" charset="2"/>
        <a:buChar char="v"/>
        <a:defRPr lang="en-GB" sz="2800" b="0" kern="1200" dirty="0" smtClean="0">
          <a:solidFill>
            <a:srgbClr val="993366"/>
          </a:solidFill>
          <a:latin typeface="Book Antiqua" panose="02040602050305030304" pitchFamily="18" charset="0"/>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231229"/>
            <a:ext cx="823413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911424" y="6356353"/>
            <a:ext cx="7241976" cy="365125"/>
          </a:xfrm>
          <a:prstGeom prst="rect">
            <a:avLst/>
          </a:prstGeom>
        </p:spPr>
        <p:txBody>
          <a:bodyPr vert="horz" lIns="91440" tIns="45720" rIns="91440" bIns="45720" rtlCol="0" anchor="ctr"/>
          <a:lstStyle>
            <a:lvl1pPr algn="l">
              <a:defRPr sz="900">
                <a:solidFill>
                  <a:srgbClr val="993366"/>
                </a:solidFill>
                <a:latin typeface="Book Antiqua" panose="02040602050305030304" pitchFamily="18" charset="0"/>
              </a:defRPr>
            </a:lvl1pPr>
          </a:lstStyle>
          <a:p>
            <a:endParaRPr lang="en-GB" dirty="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rgbClr val="993366"/>
                </a:solidFill>
                <a:latin typeface="Book Antiqua" panose="02040602050305030304" pitchFamily="18" charset="0"/>
              </a:defRPr>
            </a:lvl1pPr>
          </a:lstStyle>
          <a:p>
            <a:fld id="{55A9890D-6657-4725-9586-DF18C753392D}" type="slidenum">
              <a:rPr lang="en-GB" smtClean="0"/>
              <a:pPr/>
              <a:t>‹#›</a:t>
            </a:fld>
            <a:endParaRPr lang="en-GB"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64352" y="188640"/>
            <a:ext cx="2573400" cy="1155030"/>
          </a:xfrm>
          <a:prstGeom prst="rect">
            <a:avLst/>
          </a:prstGeom>
        </p:spPr>
      </p:pic>
    </p:spTree>
    <p:extLst>
      <p:ext uri="{BB962C8B-B14F-4D97-AF65-F5344CB8AC3E}">
        <p14:creationId xmlns:p14="http://schemas.microsoft.com/office/powerpoint/2010/main" val="1402184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lang="en-GB" sz="3600" b="1" kern="1200" dirty="0" smtClean="0">
          <a:solidFill>
            <a:srgbClr val="993366"/>
          </a:solidFill>
          <a:latin typeface="Book Antiqua" panose="0204060205030503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2100" b="0" kern="1200" dirty="0" smtClean="0">
          <a:solidFill>
            <a:srgbClr val="993366"/>
          </a:solidFill>
          <a:latin typeface="Book Antiqua" panose="02040602050305030304" pitchFamily="18" charset="0"/>
          <a:ea typeface="+mj-ea"/>
          <a:cs typeface="+mj-cs"/>
        </a:defRPr>
      </a:lvl1pPr>
      <a:lvl2pPr marL="514350" indent="-171450" algn="l" defTabSz="685800" rtl="0" eaLnBrk="1" latinLnBrk="0" hangingPunct="1">
        <a:lnSpc>
          <a:spcPct val="90000"/>
        </a:lnSpc>
        <a:spcBef>
          <a:spcPts val="375"/>
        </a:spcBef>
        <a:buFont typeface="Wingdings" panose="05000000000000000000" pitchFamily="2" charset="2"/>
        <a:buChar char="Ø"/>
        <a:defRPr lang="en-US" sz="1800" b="0" kern="1200" dirty="0" smtClean="0">
          <a:solidFill>
            <a:srgbClr val="993366"/>
          </a:solidFill>
          <a:latin typeface="Book Antiqua" panose="02040602050305030304" pitchFamily="18" charset="0"/>
          <a:ea typeface="+mj-ea"/>
          <a:cs typeface="+mj-cs"/>
        </a:defRPr>
      </a:lvl2pPr>
      <a:lvl3pPr marL="857250" indent="-171450" algn="l" defTabSz="685800" rtl="0" eaLnBrk="1" latinLnBrk="0" hangingPunct="1">
        <a:lnSpc>
          <a:spcPct val="90000"/>
        </a:lnSpc>
        <a:spcBef>
          <a:spcPts val="375"/>
        </a:spcBef>
        <a:buFont typeface="Courier New" panose="02070309020205020404" pitchFamily="49" charset="0"/>
        <a:buChar char="o"/>
        <a:defRPr lang="en-US" sz="1800" b="0" kern="1200" dirty="0" smtClean="0">
          <a:solidFill>
            <a:srgbClr val="993366"/>
          </a:solidFill>
          <a:latin typeface="Book Antiqua" panose="02040602050305030304" pitchFamily="18" charset="0"/>
          <a:ea typeface="+mj-ea"/>
          <a:cs typeface="+mj-cs"/>
        </a:defRPr>
      </a:lvl3pPr>
      <a:lvl4pPr marL="1200150" indent="-171450" algn="l" defTabSz="685800" rtl="0" eaLnBrk="1" latinLnBrk="0" hangingPunct="1">
        <a:lnSpc>
          <a:spcPct val="90000"/>
        </a:lnSpc>
        <a:spcBef>
          <a:spcPts val="375"/>
        </a:spcBef>
        <a:buFont typeface="Wingdings" panose="05000000000000000000" pitchFamily="2" charset="2"/>
        <a:buChar char="§"/>
        <a:defRPr lang="en-US" sz="2100" b="0" kern="1200" dirty="0" smtClean="0">
          <a:solidFill>
            <a:srgbClr val="993366"/>
          </a:solidFill>
          <a:latin typeface="Book Antiqua" panose="02040602050305030304" pitchFamily="18" charset="0"/>
          <a:ea typeface="+mj-ea"/>
          <a:cs typeface="+mj-cs"/>
        </a:defRPr>
      </a:lvl4pPr>
      <a:lvl5pPr marL="1543050" indent="-171450" algn="l" defTabSz="685800" rtl="0" eaLnBrk="1" latinLnBrk="0" hangingPunct="1">
        <a:lnSpc>
          <a:spcPct val="90000"/>
        </a:lnSpc>
        <a:spcBef>
          <a:spcPts val="375"/>
        </a:spcBef>
        <a:buFont typeface="Wingdings" panose="05000000000000000000" pitchFamily="2" charset="2"/>
        <a:buChar char="v"/>
        <a:defRPr lang="en-GB" sz="2100" b="0" kern="1200" dirty="0" smtClean="0">
          <a:solidFill>
            <a:srgbClr val="993366"/>
          </a:solidFill>
          <a:latin typeface="Book Antiqua" panose="02040602050305030304" pitchFamily="18" charset="0"/>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295156" y="4101682"/>
            <a:ext cx="4896845" cy="2756924"/>
          </a:xfrm>
          <a:prstGeom prst="rect">
            <a:avLst/>
          </a:prstGeom>
        </p:spPr>
      </p:pic>
      <p:sp>
        <p:nvSpPr>
          <p:cNvPr id="1026" name="Rectangle 2"/>
          <p:cNvSpPr>
            <a:spLocks noGrp="1" noChangeArrowheads="1"/>
          </p:cNvSpPr>
          <p:nvPr>
            <p:ph type="title"/>
          </p:nvPr>
        </p:nvSpPr>
        <p:spPr bwMode="auto">
          <a:xfrm>
            <a:off x="168001" y="227562"/>
            <a:ext cx="11784651" cy="562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a:t>Click to edit Master title style </a:t>
            </a:r>
          </a:p>
        </p:txBody>
      </p:sp>
      <p:sp>
        <p:nvSpPr>
          <p:cNvPr id="1027" name="Rectangle 3"/>
          <p:cNvSpPr>
            <a:spLocks noGrp="1" noChangeArrowheads="1"/>
          </p:cNvSpPr>
          <p:nvPr>
            <p:ph type="body" idx="1"/>
          </p:nvPr>
        </p:nvSpPr>
        <p:spPr bwMode="auto">
          <a:xfrm>
            <a:off x="168001" y="1124744"/>
            <a:ext cx="11784651" cy="5088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0" name="Rectangle 6"/>
          <p:cNvSpPr>
            <a:spLocks noGrp="1" noChangeArrowheads="1"/>
          </p:cNvSpPr>
          <p:nvPr>
            <p:ph type="sldNum" sz="quarter" idx="4"/>
          </p:nvPr>
        </p:nvSpPr>
        <p:spPr bwMode="auto">
          <a:xfrm>
            <a:off x="11259021" y="6413963"/>
            <a:ext cx="92498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75">
                <a:latin typeface="+mn-lt"/>
              </a:defRPr>
            </a:lvl1pPr>
          </a:lstStyle>
          <a:p>
            <a:pPr>
              <a:defRPr/>
            </a:pPr>
            <a:fld id="{8C31C3D3-849F-4815-877B-1C2FB8FADA6B}" type="slidenum">
              <a:rPr lang="en-GB" smtClean="0">
                <a:solidFill>
                  <a:srgbClr val="414141"/>
                </a:solidFill>
              </a:rPr>
              <a:pPr>
                <a:defRPr/>
              </a:pPr>
              <a:t>‹#›</a:t>
            </a:fld>
            <a:endParaRPr lang="en-GB" dirty="0">
              <a:solidFill>
                <a:srgbClr val="414141"/>
              </a:solidFill>
            </a:endParaRPr>
          </a:p>
        </p:txBody>
      </p:sp>
      <p:sp>
        <p:nvSpPr>
          <p:cNvPr id="1031" name="Text Box 7"/>
          <p:cNvSpPr txBox="1">
            <a:spLocks noChangeArrowheads="1"/>
          </p:cNvSpPr>
          <p:nvPr/>
        </p:nvSpPr>
        <p:spPr bwMode="auto">
          <a:xfrm>
            <a:off x="168005" y="6518279"/>
            <a:ext cx="9025303" cy="135550"/>
          </a:xfrm>
          <a:prstGeom prst="rect">
            <a:avLst/>
          </a:prstGeom>
          <a:noFill/>
          <a:ln w="9525">
            <a:noFill/>
            <a:miter lim="800000"/>
            <a:headEnd/>
            <a:tailEnd/>
          </a:ln>
          <a:effectLst/>
        </p:spPr>
        <p:txBody>
          <a:bodyPr wrap="square">
            <a:spAutoFit/>
          </a:bodyPr>
          <a:lstStyle/>
          <a:p>
            <a:pPr>
              <a:spcBef>
                <a:spcPct val="50000"/>
              </a:spcBef>
              <a:defRPr/>
            </a:pPr>
            <a:r>
              <a:rPr lang="en-GB" sz="281" dirty="0">
                <a:solidFill>
                  <a:srgbClr val="414141"/>
                </a:solidFill>
              </a:rPr>
              <a:t>© NEST Corporation 2018</a:t>
            </a:r>
          </a:p>
        </p:txBody>
      </p:sp>
    </p:spTree>
    <p:extLst>
      <p:ext uri="{BB962C8B-B14F-4D97-AF65-F5344CB8AC3E}">
        <p14:creationId xmlns:p14="http://schemas.microsoft.com/office/powerpoint/2010/main" val="31761892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ransition spd="slow">
    <p:fade/>
  </p:transition>
  <p:hf hdr="0" ftr="0" dt="0"/>
  <p:txStyles>
    <p:titleStyle>
      <a:lvl1pPr algn="l" rtl="0" eaLnBrk="0" fontAlgn="base" hangingPunct="0">
        <a:spcBef>
          <a:spcPct val="0"/>
        </a:spcBef>
        <a:spcAft>
          <a:spcPct val="0"/>
        </a:spcAft>
        <a:defRPr sz="1688" b="1" spc="-28" baseline="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Trebuchet MS" pitchFamily="34" charset="0"/>
        </a:defRPr>
      </a:lvl2pPr>
      <a:lvl3pPr algn="l" rtl="0" eaLnBrk="0" fontAlgn="base" hangingPunct="0">
        <a:spcBef>
          <a:spcPct val="0"/>
        </a:spcBef>
        <a:spcAft>
          <a:spcPct val="0"/>
        </a:spcAft>
        <a:defRPr sz="1800">
          <a:solidFill>
            <a:schemeClr val="tx2"/>
          </a:solidFill>
          <a:latin typeface="Trebuchet MS" pitchFamily="34" charset="0"/>
        </a:defRPr>
      </a:lvl3pPr>
      <a:lvl4pPr algn="l" rtl="0" eaLnBrk="0" fontAlgn="base" hangingPunct="0">
        <a:spcBef>
          <a:spcPct val="0"/>
        </a:spcBef>
        <a:spcAft>
          <a:spcPct val="0"/>
        </a:spcAft>
        <a:defRPr sz="1800">
          <a:solidFill>
            <a:schemeClr val="tx2"/>
          </a:solidFill>
          <a:latin typeface="Trebuchet MS" pitchFamily="34" charset="0"/>
        </a:defRPr>
      </a:lvl4pPr>
      <a:lvl5pPr algn="l" rtl="0" eaLnBrk="0" fontAlgn="base" hangingPunct="0">
        <a:spcBef>
          <a:spcPct val="0"/>
        </a:spcBef>
        <a:spcAft>
          <a:spcPct val="0"/>
        </a:spcAft>
        <a:defRPr sz="1800">
          <a:solidFill>
            <a:schemeClr val="tx2"/>
          </a:solidFill>
          <a:latin typeface="Trebuchet MS" pitchFamily="34" charset="0"/>
        </a:defRPr>
      </a:lvl5pPr>
      <a:lvl6pPr marL="257169" algn="l" rtl="0" fontAlgn="base">
        <a:spcBef>
          <a:spcPct val="0"/>
        </a:spcBef>
        <a:spcAft>
          <a:spcPct val="0"/>
        </a:spcAft>
        <a:defRPr sz="1800">
          <a:solidFill>
            <a:schemeClr val="tx2"/>
          </a:solidFill>
          <a:latin typeface="Trebuchet MS" pitchFamily="34" charset="0"/>
        </a:defRPr>
      </a:lvl6pPr>
      <a:lvl7pPr marL="514338" algn="l" rtl="0" fontAlgn="base">
        <a:spcBef>
          <a:spcPct val="0"/>
        </a:spcBef>
        <a:spcAft>
          <a:spcPct val="0"/>
        </a:spcAft>
        <a:defRPr sz="1800">
          <a:solidFill>
            <a:schemeClr val="tx2"/>
          </a:solidFill>
          <a:latin typeface="Trebuchet MS" pitchFamily="34" charset="0"/>
        </a:defRPr>
      </a:lvl7pPr>
      <a:lvl8pPr marL="771506" algn="l" rtl="0" fontAlgn="base">
        <a:spcBef>
          <a:spcPct val="0"/>
        </a:spcBef>
        <a:spcAft>
          <a:spcPct val="0"/>
        </a:spcAft>
        <a:defRPr sz="1800">
          <a:solidFill>
            <a:schemeClr val="tx2"/>
          </a:solidFill>
          <a:latin typeface="Trebuchet MS" pitchFamily="34" charset="0"/>
        </a:defRPr>
      </a:lvl8pPr>
      <a:lvl9pPr marL="1028675" algn="l" rtl="0" fontAlgn="base">
        <a:spcBef>
          <a:spcPct val="0"/>
        </a:spcBef>
        <a:spcAft>
          <a:spcPct val="0"/>
        </a:spcAft>
        <a:defRPr sz="1800">
          <a:solidFill>
            <a:schemeClr val="tx2"/>
          </a:solidFill>
          <a:latin typeface="Trebuchet MS" pitchFamily="34" charset="0"/>
        </a:defRPr>
      </a:lvl9pPr>
    </p:titleStyle>
    <p:bodyStyle>
      <a:lvl1pPr marL="149123" indent="-149123" algn="l" rtl="0" eaLnBrk="0" fontAlgn="base" hangingPunct="0">
        <a:spcBef>
          <a:spcPct val="20000"/>
        </a:spcBef>
        <a:spcAft>
          <a:spcPct val="0"/>
        </a:spcAft>
        <a:buClr>
          <a:srgbClr val="FF8201"/>
        </a:buClr>
        <a:buFontTx/>
        <a:buBlip>
          <a:blip r:embed="rId11"/>
        </a:buBlip>
        <a:defRPr sz="1350" spc="-28" baseline="0">
          <a:solidFill>
            <a:schemeClr val="tx1"/>
          </a:solidFill>
          <a:latin typeface="+mn-lt"/>
          <a:ea typeface="+mn-ea"/>
          <a:cs typeface="+mn-cs"/>
        </a:defRPr>
      </a:lvl1pPr>
      <a:lvl2pPr marL="251811" indent="-102689" algn="l" rtl="0" eaLnBrk="0" fontAlgn="base" hangingPunct="0">
        <a:spcBef>
          <a:spcPct val="20000"/>
        </a:spcBef>
        <a:spcAft>
          <a:spcPct val="0"/>
        </a:spcAft>
        <a:buClr>
          <a:srgbClr val="FF8201"/>
        </a:buClr>
        <a:buChar char="–"/>
        <a:defRPr sz="1125" spc="-28" baseline="0">
          <a:solidFill>
            <a:schemeClr val="tx1"/>
          </a:solidFill>
          <a:latin typeface="+mn-lt"/>
        </a:defRPr>
      </a:lvl2pPr>
      <a:lvl3pPr marL="351821" indent="-100010" algn="l" rtl="0" eaLnBrk="0" fontAlgn="base" hangingPunct="0">
        <a:spcBef>
          <a:spcPct val="20000"/>
        </a:spcBef>
        <a:spcAft>
          <a:spcPct val="0"/>
        </a:spcAft>
        <a:buClr>
          <a:srgbClr val="FF8201"/>
        </a:buClr>
        <a:buChar char="•"/>
        <a:defRPr sz="1013" spc="-28" baseline="0">
          <a:solidFill>
            <a:schemeClr val="tx1"/>
          </a:solidFill>
          <a:latin typeface="+mn-lt"/>
        </a:defRPr>
      </a:lvl3pPr>
      <a:lvl4pPr marL="454511" indent="-102689" algn="l" rtl="0" eaLnBrk="0" fontAlgn="base" hangingPunct="0">
        <a:spcBef>
          <a:spcPct val="20000"/>
        </a:spcBef>
        <a:spcAft>
          <a:spcPct val="0"/>
        </a:spcAft>
        <a:buClr>
          <a:srgbClr val="FF8201"/>
        </a:buClr>
        <a:buChar char="–"/>
        <a:defRPr sz="900" spc="-28" baseline="0">
          <a:solidFill>
            <a:schemeClr val="tx1"/>
          </a:solidFill>
          <a:latin typeface="+mn-lt"/>
        </a:defRPr>
      </a:lvl4pPr>
      <a:lvl5pPr marL="554521" indent="-100010" algn="l" rtl="0" eaLnBrk="0" fontAlgn="base" hangingPunct="0">
        <a:spcBef>
          <a:spcPct val="20000"/>
        </a:spcBef>
        <a:spcAft>
          <a:spcPct val="0"/>
        </a:spcAft>
        <a:buClr>
          <a:srgbClr val="FF8201"/>
        </a:buClr>
        <a:buChar char="•"/>
        <a:defRPr sz="900" spc="-28" baseline="0">
          <a:solidFill>
            <a:schemeClr val="tx1"/>
          </a:solidFill>
          <a:latin typeface="+mn-lt"/>
        </a:defRPr>
      </a:lvl5pPr>
      <a:lvl6pPr marL="1414427" indent="-128585" algn="l" rtl="0" fontAlgn="base">
        <a:spcBef>
          <a:spcPct val="20000"/>
        </a:spcBef>
        <a:spcAft>
          <a:spcPct val="0"/>
        </a:spcAft>
        <a:buClr>
          <a:srgbClr val="FF8201"/>
        </a:buClr>
        <a:buChar char="•"/>
        <a:defRPr sz="1125">
          <a:solidFill>
            <a:schemeClr val="tx1"/>
          </a:solidFill>
          <a:latin typeface="+mn-lt"/>
        </a:defRPr>
      </a:lvl6pPr>
      <a:lvl7pPr marL="1671596" indent="-128585" algn="l" rtl="0" fontAlgn="base">
        <a:spcBef>
          <a:spcPct val="20000"/>
        </a:spcBef>
        <a:spcAft>
          <a:spcPct val="0"/>
        </a:spcAft>
        <a:buClr>
          <a:srgbClr val="FF8201"/>
        </a:buClr>
        <a:buChar char="•"/>
        <a:defRPr sz="1125">
          <a:solidFill>
            <a:schemeClr val="tx1"/>
          </a:solidFill>
          <a:latin typeface="+mn-lt"/>
        </a:defRPr>
      </a:lvl7pPr>
      <a:lvl8pPr marL="1928765" indent="-128585" algn="l" rtl="0" fontAlgn="base">
        <a:spcBef>
          <a:spcPct val="20000"/>
        </a:spcBef>
        <a:spcAft>
          <a:spcPct val="0"/>
        </a:spcAft>
        <a:buClr>
          <a:srgbClr val="FF8201"/>
        </a:buClr>
        <a:buChar char="•"/>
        <a:defRPr sz="1125">
          <a:solidFill>
            <a:schemeClr val="tx1"/>
          </a:solidFill>
          <a:latin typeface="+mn-lt"/>
        </a:defRPr>
      </a:lvl8pPr>
      <a:lvl9pPr marL="2185933" indent="-128585" algn="l" rtl="0" fontAlgn="base">
        <a:spcBef>
          <a:spcPct val="20000"/>
        </a:spcBef>
        <a:spcAft>
          <a:spcPct val="0"/>
        </a:spcAft>
        <a:buClr>
          <a:srgbClr val="FF8201"/>
        </a:buClr>
        <a:buChar char="•"/>
        <a:defRPr sz="1125">
          <a:solidFill>
            <a:schemeClr val="tx1"/>
          </a:solidFill>
          <a:latin typeface="+mn-lt"/>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9"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5"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778" y="150728"/>
            <a:ext cx="11747071" cy="2908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0347" y="1338279"/>
            <a:ext cx="10854268"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11731604" y="6582372"/>
            <a:ext cx="241301" cy="80791"/>
          </a:xfrm>
          <a:prstGeom prst="rect">
            <a:avLst/>
          </a:prstGeom>
        </p:spPr>
        <p:txBody>
          <a:bodyPr vert="horz" wrap="square" lIns="0" tIns="0" rIns="0" bIns="0" rtlCol="0" anchor="ctr">
            <a:spAutoFit/>
          </a:bodyPr>
          <a:lstStyle>
            <a:lvl1pPr algn="r">
              <a:defRPr sz="525" b="0" i="0">
                <a:solidFill>
                  <a:schemeClr val="tx1"/>
                </a:solidFill>
                <a:latin typeface="Calibri"/>
                <a:cs typeface="Calibri"/>
              </a:defRPr>
            </a:lvl1pPr>
          </a:lstStyle>
          <a:p>
            <a:pPr defTabSz="342860"/>
            <a:fld id="{BA11689F-3B9A-A941-B15F-D2DE9D7A7DB5}" type="slidenum">
              <a:rPr lang="en-US" smtClean="0">
                <a:solidFill>
                  <a:srgbClr val="000000"/>
                </a:solidFill>
              </a:rPr>
              <a:pPr defTabSz="342860"/>
              <a:t>‹#›</a:t>
            </a:fld>
            <a:endParaRPr lang="en-US" dirty="0">
              <a:solidFill>
                <a:srgbClr val="000000"/>
              </a:solidFill>
            </a:endParaRPr>
          </a:p>
        </p:txBody>
      </p:sp>
      <p:pic>
        <p:nvPicPr>
          <p:cNvPr id="7" name="Picture 6"/>
          <p:cNvPicPr>
            <a:picLocks/>
          </p:cNvPicPr>
          <p:nvPr/>
        </p:nvPicPr>
        <p:blipFill rotWithShape="1">
          <a:blip r:embed="rId19" cstate="print">
            <a:extLst>
              <a:ext uri="{28A0092B-C50C-407E-A947-70E740481C1C}">
                <a14:useLocalDpi xmlns:a14="http://schemas.microsoft.com/office/drawing/2010/main" val="0"/>
              </a:ext>
            </a:extLst>
          </a:blip>
          <a:srcRect/>
          <a:stretch/>
        </p:blipFill>
        <p:spPr>
          <a:xfrm>
            <a:off x="231432" y="6307293"/>
            <a:ext cx="1301989" cy="382502"/>
          </a:xfrm>
          <a:prstGeom prst="rect">
            <a:avLst/>
          </a:prstGeom>
        </p:spPr>
      </p:pic>
      <p:sp>
        <p:nvSpPr>
          <p:cNvPr id="17" name="fl"/>
          <p:cNvSpPr txBox="1"/>
          <p:nvPr userDrawn="1"/>
        </p:nvSpPr>
        <p:spPr>
          <a:xfrm>
            <a:off x="0" y="6438903"/>
            <a:ext cx="12192000" cy="265457"/>
          </a:xfrm>
          <a:prstGeom prst="rect">
            <a:avLst/>
          </a:prstGeom>
          <a:noFill/>
        </p:spPr>
        <p:txBody>
          <a:bodyPr vert="horz" wrap="square" rtlCol="0">
            <a:spAutoFit/>
          </a:bodyPr>
          <a:lstStyle/>
          <a:p>
            <a:endParaRPr lang="en-GB" sz="1125" dirty="0" err="1" smtClean="0">
              <a:solidFill>
                <a:srgbClr val="808080"/>
              </a:solidFill>
            </a:endParaRPr>
          </a:p>
        </p:txBody>
      </p:sp>
    </p:spTree>
    <p:extLst>
      <p:ext uri="{BB962C8B-B14F-4D97-AF65-F5344CB8AC3E}">
        <p14:creationId xmlns:p14="http://schemas.microsoft.com/office/powerpoint/2010/main" val="26284901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iming>
    <p:tnLst>
      <p:par>
        <p:cTn id="1" dur="indefinite" restart="never" nodeType="tmRoot"/>
      </p:par>
    </p:tnLst>
  </p:timing>
  <p:hf hdr="0" ftr="0" dt="0"/>
  <p:txStyles>
    <p:titleStyle>
      <a:lvl1pPr algn="l" defTabSz="342860" rtl="0" eaLnBrk="1" latinLnBrk="0" hangingPunct="1">
        <a:lnSpc>
          <a:spcPct val="100000"/>
        </a:lnSpc>
        <a:spcBef>
          <a:spcPct val="0"/>
        </a:spcBef>
        <a:buNone/>
        <a:defRPr sz="1575" b="1" kern="1200">
          <a:solidFill>
            <a:schemeClr val="bg2"/>
          </a:solidFill>
          <a:latin typeface="+mj-lt"/>
          <a:ea typeface="+mj-ea"/>
          <a:cs typeface="+mj-cs"/>
        </a:defRPr>
      </a:lvl1pPr>
    </p:titleStyle>
    <p:bodyStyle>
      <a:lvl1pPr marL="0" indent="0" algn="l" defTabSz="342860" rtl="0" eaLnBrk="1" latinLnBrk="0" hangingPunct="1">
        <a:lnSpc>
          <a:spcPct val="98000"/>
        </a:lnSpc>
        <a:spcBef>
          <a:spcPts val="450"/>
        </a:spcBef>
        <a:buFont typeface="Arial"/>
        <a:buNone/>
        <a:defRPr sz="1125" kern="1200">
          <a:solidFill>
            <a:schemeClr val="tx1"/>
          </a:solidFill>
          <a:latin typeface="+mn-lt"/>
          <a:ea typeface="+mn-ea"/>
          <a:cs typeface="+mn-cs"/>
        </a:defRPr>
      </a:lvl1pPr>
      <a:lvl2pPr marL="137160" indent="-137160" algn="l" defTabSz="342860" rtl="0" eaLnBrk="1" latinLnBrk="0" hangingPunct="1">
        <a:lnSpc>
          <a:spcPct val="100000"/>
        </a:lnSpc>
        <a:spcBef>
          <a:spcPts val="225"/>
        </a:spcBef>
        <a:buFont typeface="Arial" panose="020B0604020202020204" pitchFamily="34" charset="0"/>
        <a:buChar char="•"/>
        <a:defRPr sz="1125" kern="1200">
          <a:solidFill>
            <a:schemeClr val="tx1"/>
          </a:solidFill>
          <a:latin typeface="+mn-lt"/>
          <a:ea typeface="+mn-ea"/>
          <a:cs typeface="+mn-cs"/>
        </a:defRPr>
      </a:lvl2pPr>
      <a:lvl3pPr marL="274320" indent="-137160" algn="l" defTabSz="342860" rtl="0" eaLnBrk="1" latinLnBrk="0" hangingPunct="1">
        <a:lnSpc>
          <a:spcPct val="100000"/>
        </a:lnSpc>
        <a:spcBef>
          <a:spcPts val="225"/>
        </a:spcBef>
        <a:buFont typeface="Calibri" panose="020F0502020204030204" pitchFamily="34" charset="0"/>
        <a:buChar char="–"/>
        <a:defRPr sz="900" kern="1200">
          <a:solidFill>
            <a:schemeClr val="tx1"/>
          </a:solidFill>
          <a:latin typeface="+mn-lt"/>
          <a:ea typeface="+mn-ea"/>
          <a:cs typeface="+mn-cs"/>
        </a:defRPr>
      </a:lvl3pPr>
      <a:lvl4pPr marL="411480" indent="-137160" algn="l" defTabSz="342860" rtl="0" eaLnBrk="1" latinLnBrk="0" hangingPunct="1">
        <a:lnSpc>
          <a:spcPct val="112000"/>
        </a:lnSpc>
        <a:spcBef>
          <a:spcPts val="225"/>
        </a:spcBef>
        <a:buFont typeface="Arial" panose="020B0604020202020204" pitchFamily="34" charset="0"/>
        <a:buChar char="•"/>
        <a:defRPr sz="900" kern="1200">
          <a:solidFill>
            <a:schemeClr val="tx1"/>
          </a:solidFill>
          <a:latin typeface="+mn-lt"/>
          <a:ea typeface="+mn-ea"/>
          <a:cs typeface="+mn-cs"/>
        </a:defRPr>
      </a:lvl4pPr>
      <a:lvl5pPr marL="385763" indent="-130969" algn="l" defTabSz="342860" rtl="0" eaLnBrk="1" latinLnBrk="0" hangingPunct="1">
        <a:lnSpc>
          <a:spcPct val="95000"/>
        </a:lnSpc>
        <a:spcBef>
          <a:spcPts val="450"/>
        </a:spcBef>
        <a:buFont typeface="Arial" panose="020B0604020202020204" pitchFamily="34" charset="0"/>
        <a:buChar char="•"/>
        <a:defRPr sz="1125" kern="1200">
          <a:solidFill>
            <a:schemeClr val="bg1"/>
          </a:solidFill>
          <a:latin typeface="+mn-lt"/>
          <a:ea typeface="+mn-ea"/>
          <a:cs typeface="+mn-cs"/>
        </a:defRPr>
      </a:lvl5pPr>
      <a:lvl6pPr marL="1885730" indent="-171430" algn="l" defTabSz="342860" rtl="0" eaLnBrk="1" latinLnBrk="0" hangingPunct="1">
        <a:spcBef>
          <a:spcPct val="20000"/>
        </a:spcBef>
        <a:buFont typeface="Arial"/>
        <a:buChar char="•"/>
        <a:defRPr sz="1500" kern="1200">
          <a:solidFill>
            <a:schemeClr val="tx1"/>
          </a:solidFill>
          <a:latin typeface="+mn-lt"/>
          <a:ea typeface="+mn-ea"/>
          <a:cs typeface="+mn-cs"/>
        </a:defRPr>
      </a:lvl6pPr>
      <a:lvl7pPr marL="2228590" indent="-171430" algn="l" defTabSz="342860" rtl="0" eaLnBrk="1" latinLnBrk="0" hangingPunct="1">
        <a:spcBef>
          <a:spcPct val="20000"/>
        </a:spcBef>
        <a:buFont typeface="Arial"/>
        <a:buChar char="•"/>
        <a:defRPr sz="1500" kern="1200">
          <a:solidFill>
            <a:schemeClr val="tx1"/>
          </a:solidFill>
          <a:latin typeface="+mn-lt"/>
          <a:ea typeface="+mn-ea"/>
          <a:cs typeface="+mn-cs"/>
        </a:defRPr>
      </a:lvl7pPr>
      <a:lvl8pPr marL="2571449" indent="-171430" algn="l" defTabSz="342860" rtl="0" eaLnBrk="1" latinLnBrk="0" hangingPunct="1">
        <a:spcBef>
          <a:spcPct val="20000"/>
        </a:spcBef>
        <a:buFont typeface="Arial"/>
        <a:buChar char="•"/>
        <a:defRPr sz="1500" kern="1200">
          <a:solidFill>
            <a:schemeClr val="tx1"/>
          </a:solidFill>
          <a:latin typeface="+mn-lt"/>
          <a:ea typeface="+mn-ea"/>
          <a:cs typeface="+mn-cs"/>
        </a:defRPr>
      </a:lvl8pPr>
      <a:lvl9pPr marL="2914310" indent="-171430" algn="l" defTabSz="34286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0" rtl="0" eaLnBrk="1" latinLnBrk="0" hangingPunct="1">
        <a:defRPr sz="1350" kern="1200">
          <a:solidFill>
            <a:schemeClr val="tx1"/>
          </a:solidFill>
          <a:latin typeface="+mn-lt"/>
          <a:ea typeface="+mn-ea"/>
          <a:cs typeface="+mn-cs"/>
        </a:defRPr>
      </a:lvl1pPr>
      <a:lvl2pPr marL="342860" algn="l" defTabSz="342860" rtl="0" eaLnBrk="1" latinLnBrk="0" hangingPunct="1">
        <a:defRPr sz="1350" kern="1200">
          <a:solidFill>
            <a:schemeClr val="tx1"/>
          </a:solidFill>
          <a:latin typeface="+mn-lt"/>
          <a:ea typeface="+mn-ea"/>
          <a:cs typeface="+mn-cs"/>
        </a:defRPr>
      </a:lvl2pPr>
      <a:lvl3pPr marL="685720" algn="l" defTabSz="342860" rtl="0" eaLnBrk="1" latinLnBrk="0" hangingPunct="1">
        <a:defRPr sz="1350" kern="1200">
          <a:solidFill>
            <a:schemeClr val="tx1"/>
          </a:solidFill>
          <a:latin typeface="+mn-lt"/>
          <a:ea typeface="+mn-ea"/>
          <a:cs typeface="+mn-cs"/>
        </a:defRPr>
      </a:lvl3pPr>
      <a:lvl4pPr marL="1028580" algn="l" defTabSz="342860" rtl="0" eaLnBrk="1" latinLnBrk="0" hangingPunct="1">
        <a:defRPr sz="1350" kern="1200">
          <a:solidFill>
            <a:schemeClr val="tx1"/>
          </a:solidFill>
          <a:latin typeface="+mn-lt"/>
          <a:ea typeface="+mn-ea"/>
          <a:cs typeface="+mn-cs"/>
        </a:defRPr>
      </a:lvl4pPr>
      <a:lvl5pPr marL="1371440" algn="l" defTabSz="342860" rtl="0" eaLnBrk="1" latinLnBrk="0" hangingPunct="1">
        <a:defRPr sz="1350" kern="1200">
          <a:solidFill>
            <a:schemeClr val="tx1"/>
          </a:solidFill>
          <a:latin typeface="+mn-lt"/>
          <a:ea typeface="+mn-ea"/>
          <a:cs typeface="+mn-cs"/>
        </a:defRPr>
      </a:lvl5pPr>
      <a:lvl6pPr marL="1714300" algn="l" defTabSz="342860" rtl="0" eaLnBrk="1" latinLnBrk="0" hangingPunct="1">
        <a:defRPr sz="1350" kern="1200">
          <a:solidFill>
            <a:schemeClr val="tx1"/>
          </a:solidFill>
          <a:latin typeface="+mn-lt"/>
          <a:ea typeface="+mn-ea"/>
          <a:cs typeface="+mn-cs"/>
        </a:defRPr>
      </a:lvl6pPr>
      <a:lvl7pPr marL="2057159" algn="l" defTabSz="342860" rtl="0" eaLnBrk="1" latinLnBrk="0" hangingPunct="1">
        <a:defRPr sz="1350" kern="1200">
          <a:solidFill>
            <a:schemeClr val="tx1"/>
          </a:solidFill>
          <a:latin typeface="+mn-lt"/>
          <a:ea typeface="+mn-ea"/>
          <a:cs typeface="+mn-cs"/>
        </a:defRPr>
      </a:lvl7pPr>
      <a:lvl8pPr marL="2400020" algn="l" defTabSz="342860" rtl="0" eaLnBrk="1" latinLnBrk="0" hangingPunct="1">
        <a:defRPr sz="1350" kern="1200">
          <a:solidFill>
            <a:schemeClr val="tx1"/>
          </a:solidFill>
          <a:latin typeface="+mn-lt"/>
          <a:ea typeface="+mn-ea"/>
          <a:cs typeface="+mn-cs"/>
        </a:defRPr>
      </a:lvl8pPr>
      <a:lvl9pPr marL="2742879" algn="l" defTabSz="34286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778" y="150728"/>
            <a:ext cx="11747071" cy="290849"/>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0347" y="1338279"/>
            <a:ext cx="10854268" cy="4876784"/>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11731604" y="6582372"/>
            <a:ext cx="241301" cy="80791"/>
          </a:xfrm>
          <a:prstGeom prst="rect">
            <a:avLst/>
          </a:prstGeom>
        </p:spPr>
        <p:txBody>
          <a:bodyPr vert="horz" wrap="square" lIns="0" tIns="0" rIns="0" bIns="0" rtlCol="0" anchor="ctr">
            <a:spAutoFit/>
          </a:bodyPr>
          <a:lstStyle>
            <a:lvl1pPr algn="r">
              <a:defRPr sz="525" b="0" i="0">
                <a:solidFill>
                  <a:schemeClr val="tx1"/>
                </a:solidFill>
                <a:latin typeface="Calibri"/>
                <a:cs typeface="Calibri"/>
              </a:defRPr>
            </a:lvl1pPr>
          </a:lstStyle>
          <a:p>
            <a:pPr defTabSz="342860"/>
            <a:fld id="{BA11689F-3B9A-A941-B15F-D2DE9D7A7DB5}" type="slidenum">
              <a:rPr lang="en-US" smtClean="0">
                <a:solidFill>
                  <a:srgbClr val="000000"/>
                </a:solidFill>
              </a:rPr>
              <a:pPr defTabSz="342860"/>
              <a:t>‹#›</a:t>
            </a:fld>
            <a:endParaRPr lang="en-US" dirty="0">
              <a:solidFill>
                <a:srgbClr val="000000"/>
              </a:solidFill>
            </a:endParaRPr>
          </a:p>
        </p:txBody>
      </p:sp>
      <p:pic>
        <p:nvPicPr>
          <p:cNvPr id="7" name="Picture 6"/>
          <p:cNvPicPr>
            <a:picLocks/>
          </p:cNvPicPr>
          <p:nvPr/>
        </p:nvPicPr>
        <p:blipFill rotWithShape="1">
          <a:blip r:embed="rId19" cstate="print">
            <a:extLst>
              <a:ext uri="{28A0092B-C50C-407E-A947-70E740481C1C}">
                <a14:useLocalDpi xmlns:a14="http://schemas.microsoft.com/office/drawing/2010/main" val="0"/>
              </a:ext>
            </a:extLst>
          </a:blip>
          <a:srcRect/>
          <a:stretch/>
        </p:blipFill>
        <p:spPr>
          <a:xfrm>
            <a:off x="231432" y="6307293"/>
            <a:ext cx="1301989" cy="382502"/>
          </a:xfrm>
          <a:prstGeom prst="rect">
            <a:avLst/>
          </a:prstGeom>
        </p:spPr>
      </p:pic>
      <p:sp>
        <p:nvSpPr>
          <p:cNvPr id="8" name="fl"/>
          <p:cNvSpPr txBox="1"/>
          <p:nvPr userDrawn="1"/>
        </p:nvSpPr>
        <p:spPr>
          <a:xfrm>
            <a:off x="0" y="6438903"/>
            <a:ext cx="12192000" cy="265457"/>
          </a:xfrm>
          <a:prstGeom prst="rect">
            <a:avLst/>
          </a:prstGeom>
          <a:noFill/>
        </p:spPr>
        <p:txBody>
          <a:bodyPr vert="horz" wrap="square" rtlCol="0">
            <a:spAutoFit/>
          </a:bodyPr>
          <a:lstStyle/>
          <a:p>
            <a:endParaRPr lang="en-GB" sz="1125" dirty="0" err="1" smtClean="0">
              <a:solidFill>
                <a:srgbClr val="808080"/>
              </a:solidFill>
            </a:endParaRPr>
          </a:p>
        </p:txBody>
      </p:sp>
    </p:spTree>
    <p:extLst>
      <p:ext uri="{BB962C8B-B14F-4D97-AF65-F5344CB8AC3E}">
        <p14:creationId xmlns:p14="http://schemas.microsoft.com/office/powerpoint/2010/main" val="237092451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iming>
    <p:tnLst>
      <p:par>
        <p:cTn id="1" dur="indefinite" restart="never" nodeType="tmRoot"/>
      </p:par>
    </p:tnLst>
  </p:timing>
  <p:hf hdr="0" ftr="0" dt="0"/>
  <p:txStyles>
    <p:titleStyle>
      <a:lvl1pPr algn="l" defTabSz="342860" rtl="0" eaLnBrk="1" latinLnBrk="0" hangingPunct="1">
        <a:lnSpc>
          <a:spcPct val="100000"/>
        </a:lnSpc>
        <a:spcBef>
          <a:spcPct val="0"/>
        </a:spcBef>
        <a:buNone/>
        <a:defRPr sz="1575" b="1" kern="1200">
          <a:solidFill>
            <a:schemeClr val="bg2"/>
          </a:solidFill>
          <a:latin typeface="+mj-lt"/>
          <a:ea typeface="+mj-ea"/>
          <a:cs typeface="+mj-cs"/>
        </a:defRPr>
      </a:lvl1pPr>
    </p:titleStyle>
    <p:bodyStyle>
      <a:lvl1pPr marL="0" indent="0" algn="l" defTabSz="342860" rtl="0" eaLnBrk="1" latinLnBrk="0" hangingPunct="1">
        <a:lnSpc>
          <a:spcPct val="98000"/>
        </a:lnSpc>
        <a:spcBef>
          <a:spcPts val="450"/>
        </a:spcBef>
        <a:buFont typeface="Arial"/>
        <a:buNone/>
        <a:defRPr sz="1125" kern="1200">
          <a:solidFill>
            <a:schemeClr val="tx1"/>
          </a:solidFill>
          <a:latin typeface="+mn-lt"/>
          <a:ea typeface="+mn-ea"/>
          <a:cs typeface="+mn-cs"/>
        </a:defRPr>
      </a:lvl1pPr>
      <a:lvl2pPr marL="137160" indent="-137160" algn="l" defTabSz="342860" rtl="0" eaLnBrk="1" latinLnBrk="0" hangingPunct="1">
        <a:lnSpc>
          <a:spcPct val="100000"/>
        </a:lnSpc>
        <a:spcBef>
          <a:spcPts val="225"/>
        </a:spcBef>
        <a:buFont typeface="Arial" panose="020B0604020202020204" pitchFamily="34" charset="0"/>
        <a:buChar char="•"/>
        <a:defRPr sz="1125" kern="1200">
          <a:solidFill>
            <a:schemeClr val="tx1"/>
          </a:solidFill>
          <a:latin typeface="+mn-lt"/>
          <a:ea typeface="+mn-ea"/>
          <a:cs typeface="+mn-cs"/>
        </a:defRPr>
      </a:lvl2pPr>
      <a:lvl3pPr marL="274320" indent="-137160" algn="l" defTabSz="342860" rtl="0" eaLnBrk="1" latinLnBrk="0" hangingPunct="1">
        <a:lnSpc>
          <a:spcPct val="100000"/>
        </a:lnSpc>
        <a:spcBef>
          <a:spcPts val="225"/>
        </a:spcBef>
        <a:buFont typeface="Calibri" panose="020F0502020204030204" pitchFamily="34" charset="0"/>
        <a:buChar char="–"/>
        <a:defRPr sz="900" kern="1200">
          <a:solidFill>
            <a:schemeClr val="tx1"/>
          </a:solidFill>
          <a:latin typeface="+mn-lt"/>
          <a:ea typeface="+mn-ea"/>
          <a:cs typeface="+mn-cs"/>
        </a:defRPr>
      </a:lvl3pPr>
      <a:lvl4pPr marL="411480" indent="-137160" algn="l" defTabSz="342860" rtl="0" eaLnBrk="1" latinLnBrk="0" hangingPunct="1">
        <a:lnSpc>
          <a:spcPct val="112000"/>
        </a:lnSpc>
        <a:spcBef>
          <a:spcPts val="225"/>
        </a:spcBef>
        <a:buFont typeface="Arial" panose="020B0604020202020204" pitchFamily="34" charset="0"/>
        <a:buChar char="•"/>
        <a:defRPr sz="900" kern="1200">
          <a:solidFill>
            <a:schemeClr val="tx1"/>
          </a:solidFill>
          <a:latin typeface="+mn-lt"/>
          <a:ea typeface="+mn-ea"/>
          <a:cs typeface="+mn-cs"/>
        </a:defRPr>
      </a:lvl4pPr>
      <a:lvl5pPr marL="385763" indent="-130969" algn="l" defTabSz="342860" rtl="0" eaLnBrk="1" latinLnBrk="0" hangingPunct="1">
        <a:lnSpc>
          <a:spcPct val="95000"/>
        </a:lnSpc>
        <a:spcBef>
          <a:spcPts val="450"/>
        </a:spcBef>
        <a:buFont typeface="Arial" panose="020B0604020202020204" pitchFamily="34" charset="0"/>
        <a:buChar char="•"/>
        <a:defRPr sz="1125" kern="1200">
          <a:solidFill>
            <a:schemeClr val="bg1"/>
          </a:solidFill>
          <a:latin typeface="+mn-lt"/>
          <a:ea typeface="+mn-ea"/>
          <a:cs typeface="+mn-cs"/>
        </a:defRPr>
      </a:lvl5pPr>
      <a:lvl6pPr marL="1885730" indent="-171430" algn="l" defTabSz="342860" rtl="0" eaLnBrk="1" latinLnBrk="0" hangingPunct="1">
        <a:spcBef>
          <a:spcPct val="20000"/>
        </a:spcBef>
        <a:buFont typeface="Arial"/>
        <a:buChar char="•"/>
        <a:defRPr sz="1500" kern="1200">
          <a:solidFill>
            <a:schemeClr val="tx1"/>
          </a:solidFill>
          <a:latin typeface="+mn-lt"/>
          <a:ea typeface="+mn-ea"/>
          <a:cs typeface="+mn-cs"/>
        </a:defRPr>
      </a:lvl6pPr>
      <a:lvl7pPr marL="2228590" indent="-171430" algn="l" defTabSz="342860" rtl="0" eaLnBrk="1" latinLnBrk="0" hangingPunct="1">
        <a:spcBef>
          <a:spcPct val="20000"/>
        </a:spcBef>
        <a:buFont typeface="Arial"/>
        <a:buChar char="•"/>
        <a:defRPr sz="1500" kern="1200">
          <a:solidFill>
            <a:schemeClr val="tx1"/>
          </a:solidFill>
          <a:latin typeface="+mn-lt"/>
          <a:ea typeface="+mn-ea"/>
          <a:cs typeface="+mn-cs"/>
        </a:defRPr>
      </a:lvl7pPr>
      <a:lvl8pPr marL="2571449" indent="-171430" algn="l" defTabSz="342860" rtl="0" eaLnBrk="1" latinLnBrk="0" hangingPunct="1">
        <a:spcBef>
          <a:spcPct val="20000"/>
        </a:spcBef>
        <a:buFont typeface="Arial"/>
        <a:buChar char="•"/>
        <a:defRPr sz="1500" kern="1200">
          <a:solidFill>
            <a:schemeClr val="tx1"/>
          </a:solidFill>
          <a:latin typeface="+mn-lt"/>
          <a:ea typeface="+mn-ea"/>
          <a:cs typeface="+mn-cs"/>
        </a:defRPr>
      </a:lvl8pPr>
      <a:lvl9pPr marL="2914310" indent="-171430" algn="l" defTabSz="34286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60" rtl="0" eaLnBrk="1" latinLnBrk="0" hangingPunct="1">
        <a:defRPr sz="1350" kern="1200">
          <a:solidFill>
            <a:schemeClr val="tx1"/>
          </a:solidFill>
          <a:latin typeface="+mn-lt"/>
          <a:ea typeface="+mn-ea"/>
          <a:cs typeface="+mn-cs"/>
        </a:defRPr>
      </a:lvl1pPr>
      <a:lvl2pPr marL="342860" algn="l" defTabSz="342860" rtl="0" eaLnBrk="1" latinLnBrk="0" hangingPunct="1">
        <a:defRPr sz="1350" kern="1200">
          <a:solidFill>
            <a:schemeClr val="tx1"/>
          </a:solidFill>
          <a:latin typeface="+mn-lt"/>
          <a:ea typeface="+mn-ea"/>
          <a:cs typeface="+mn-cs"/>
        </a:defRPr>
      </a:lvl2pPr>
      <a:lvl3pPr marL="685720" algn="l" defTabSz="342860" rtl="0" eaLnBrk="1" latinLnBrk="0" hangingPunct="1">
        <a:defRPr sz="1350" kern="1200">
          <a:solidFill>
            <a:schemeClr val="tx1"/>
          </a:solidFill>
          <a:latin typeface="+mn-lt"/>
          <a:ea typeface="+mn-ea"/>
          <a:cs typeface="+mn-cs"/>
        </a:defRPr>
      </a:lvl3pPr>
      <a:lvl4pPr marL="1028580" algn="l" defTabSz="342860" rtl="0" eaLnBrk="1" latinLnBrk="0" hangingPunct="1">
        <a:defRPr sz="1350" kern="1200">
          <a:solidFill>
            <a:schemeClr val="tx1"/>
          </a:solidFill>
          <a:latin typeface="+mn-lt"/>
          <a:ea typeface="+mn-ea"/>
          <a:cs typeface="+mn-cs"/>
        </a:defRPr>
      </a:lvl4pPr>
      <a:lvl5pPr marL="1371440" algn="l" defTabSz="342860" rtl="0" eaLnBrk="1" latinLnBrk="0" hangingPunct="1">
        <a:defRPr sz="1350" kern="1200">
          <a:solidFill>
            <a:schemeClr val="tx1"/>
          </a:solidFill>
          <a:latin typeface="+mn-lt"/>
          <a:ea typeface="+mn-ea"/>
          <a:cs typeface="+mn-cs"/>
        </a:defRPr>
      </a:lvl5pPr>
      <a:lvl6pPr marL="1714300" algn="l" defTabSz="342860" rtl="0" eaLnBrk="1" latinLnBrk="0" hangingPunct="1">
        <a:defRPr sz="1350" kern="1200">
          <a:solidFill>
            <a:schemeClr val="tx1"/>
          </a:solidFill>
          <a:latin typeface="+mn-lt"/>
          <a:ea typeface="+mn-ea"/>
          <a:cs typeface="+mn-cs"/>
        </a:defRPr>
      </a:lvl6pPr>
      <a:lvl7pPr marL="2057159" algn="l" defTabSz="342860" rtl="0" eaLnBrk="1" latinLnBrk="0" hangingPunct="1">
        <a:defRPr sz="1350" kern="1200">
          <a:solidFill>
            <a:schemeClr val="tx1"/>
          </a:solidFill>
          <a:latin typeface="+mn-lt"/>
          <a:ea typeface="+mn-ea"/>
          <a:cs typeface="+mn-cs"/>
        </a:defRPr>
      </a:lvl7pPr>
      <a:lvl8pPr marL="2400020" algn="l" defTabSz="342860" rtl="0" eaLnBrk="1" latinLnBrk="0" hangingPunct="1">
        <a:defRPr sz="1350" kern="1200">
          <a:solidFill>
            <a:schemeClr val="tx1"/>
          </a:solidFill>
          <a:latin typeface="+mn-lt"/>
          <a:ea typeface="+mn-ea"/>
          <a:cs typeface="+mn-cs"/>
        </a:defRPr>
      </a:lvl8pPr>
      <a:lvl9pPr marL="2742879" algn="l" defTabSz="34286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78417" y="392113"/>
            <a:ext cx="916728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3315" name="Text Placeholder 2"/>
          <p:cNvSpPr>
            <a:spLocks noGrp="1"/>
          </p:cNvSpPr>
          <p:nvPr>
            <p:ph type="body" idx="1"/>
          </p:nvPr>
        </p:nvSpPr>
        <p:spPr bwMode="auto">
          <a:xfrm>
            <a:off x="878419" y="1439863"/>
            <a:ext cx="103759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492447968"/>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342900" rtl="0" eaLnBrk="0" fontAlgn="base" hangingPunct="0">
        <a:spcBef>
          <a:spcPct val="0"/>
        </a:spcBef>
        <a:spcAft>
          <a:spcPct val="0"/>
        </a:spcAft>
        <a:defRPr sz="1800" kern="1200">
          <a:solidFill>
            <a:schemeClr val="tx1"/>
          </a:solidFill>
          <a:latin typeface="Arial" charset="0"/>
          <a:ea typeface="+mj-ea"/>
          <a:cs typeface="+mj-cs"/>
        </a:defRPr>
      </a:lvl1pPr>
      <a:lvl2pPr algn="l" defTabSz="342900" rtl="0" eaLnBrk="0" fontAlgn="base" hangingPunct="0">
        <a:spcBef>
          <a:spcPct val="0"/>
        </a:spcBef>
        <a:spcAft>
          <a:spcPct val="0"/>
        </a:spcAft>
        <a:defRPr sz="1800">
          <a:solidFill>
            <a:schemeClr val="tx1"/>
          </a:solidFill>
          <a:latin typeface="Arial" charset="0"/>
        </a:defRPr>
      </a:lvl2pPr>
      <a:lvl3pPr algn="l" defTabSz="342900" rtl="0" eaLnBrk="0" fontAlgn="base" hangingPunct="0">
        <a:spcBef>
          <a:spcPct val="0"/>
        </a:spcBef>
        <a:spcAft>
          <a:spcPct val="0"/>
        </a:spcAft>
        <a:defRPr sz="1800">
          <a:solidFill>
            <a:schemeClr val="tx1"/>
          </a:solidFill>
          <a:latin typeface="Arial" charset="0"/>
        </a:defRPr>
      </a:lvl3pPr>
      <a:lvl4pPr algn="l" defTabSz="342900" rtl="0" eaLnBrk="0" fontAlgn="base" hangingPunct="0">
        <a:spcBef>
          <a:spcPct val="0"/>
        </a:spcBef>
        <a:spcAft>
          <a:spcPct val="0"/>
        </a:spcAft>
        <a:defRPr sz="1800">
          <a:solidFill>
            <a:schemeClr val="tx1"/>
          </a:solidFill>
          <a:latin typeface="Arial" charset="0"/>
        </a:defRPr>
      </a:lvl4pPr>
      <a:lvl5pPr algn="l" defTabSz="342900" rtl="0" eaLnBrk="0" fontAlgn="base" hangingPunct="0">
        <a:spcBef>
          <a:spcPct val="0"/>
        </a:spcBef>
        <a:spcAft>
          <a:spcPct val="0"/>
        </a:spcAft>
        <a:defRPr sz="1800">
          <a:solidFill>
            <a:schemeClr val="tx1"/>
          </a:solidFill>
          <a:latin typeface="Arial" charset="0"/>
        </a:defRPr>
      </a:lvl5pPr>
      <a:lvl6pPr marL="342900" algn="l" defTabSz="342900" rtl="0" fontAlgn="base">
        <a:spcBef>
          <a:spcPct val="0"/>
        </a:spcBef>
        <a:spcAft>
          <a:spcPct val="0"/>
        </a:spcAft>
        <a:defRPr sz="1800">
          <a:solidFill>
            <a:schemeClr val="tx1"/>
          </a:solidFill>
          <a:latin typeface="Arial" charset="0"/>
        </a:defRPr>
      </a:lvl6pPr>
      <a:lvl7pPr marL="685800" algn="l" defTabSz="342900" rtl="0" fontAlgn="base">
        <a:spcBef>
          <a:spcPct val="0"/>
        </a:spcBef>
        <a:spcAft>
          <a:spcPct val="0"/>
        </a:spcAft>
        <a:defRPr sz="1800">
          <a:solidFill>
            <a:schemeClr val="tx1"/>
          </a:solidFill>
          <a:latin typeface="Arial" charset="0"/>
        </a:defRPr>
      </a:lvl7pPr>
      <a:lvl8pPr marL="1028700" algn="l" defTabSz="342900" rtl="0" fontAlgn="base">
        <a:spcBef>
          <a:spcPct val="0"/>
        </a:spcBef>
        <a:spcAft>
          <a:spcPct val="0"/>
        </a:spcAft>
        <a:defRPr sz="1800">
          <a:solidFill>
            <a:schemeClr val="tx1"/>
          </a:solidFill>
          <a:latin typeface="Arial" charset="0"/>
        </a:defRPr>
      </a:lvl8pPr>
      <a:lvl9pPr marL="1371600" algn="l" defTabSz="342900" rtl="0" fontAlgn="base">
        <a:spcBef>
          <a:spcPct val="0"/>
        </a:spcBef>
        <a:spcAft>
          <a:spcPct val="0"/>
        </a:spcAft>
        <a:defRPr sz="1800">
          <a:solidFill>
            <a:schemeClr val="tx1"/>
          </a:solidFill>
          <a:latin typeface="Arial" charset="0"/>
        </a:defRPr>
      </a:lvl9pPr>
    </p:titleStyle>
    <p:bodyStyle>
      <a:lvl1pPr marL="203597" indent="-203597" algn="l" defTabSz="3429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1pPr>
      <a:lvl2pPr marL="471488" indent="-214313" algn="l" defTabSz="342900" rtl="0" eaLnBrk="0" fontAlgn="base" hangingPunct="0">
        <a:spcBef>
          <a:spcPct val="20000"/>
        </a:spcBef>
        <a:spcAft>
          <a:spcPct val="0"/>
        </a:spcAft>
        <a:buClr>
          <a:srgbClr val="00C0B5"/>
        </a:buClr>
        <a:buFont typeface="Arial" charset="0"/>
        <a:buChar char="–"/>
        <a:defRPr kern="1200">
          <a:solidFill>
            <a:schemeClr val="tx1"/>
          </a:solidFill>
          <a:latin typeface="Arial" charset="0"/>
          <a:ea typeface="+mn-ea"/>
          <a:cs typeface="+mn-cs"/>
        </a:defRPr>
      </a:lvl2pPr>
      <a:lvl3pPr marL="671513" indent="-171450" algn="l" defTabSz="342900" rtl="0" eaLnBrk="0" fontAlgn="base" hangingPunct="0">
        <a:spcBef>
          <a:spcPct val="20000"/>
        </a:spcBef>
        <a:spcAft>
          <a:spcPct val="0"/>
        </a:spcAft>
        <a:buClr>
          <a:srgbClr val="00C0B5"/>
        </a:buClr>
        <a:buFont typeface="Arial" charset="0"/>
        <a:buChar char="•"/>
        <a:defRPr sz="1200" kern="1200">
          <a:solidFill>
            <a:schemeClr val="tx1"/>
          </a:solidFill>
          <a:latin typeface="Arial" charset="0"/>
          <a:ea typeface="+mn-ea"/>
          <a:cs typeface="+mn-cs"/>
        </a:defRPr>
      </a:lvl3pPr>
      <a:lvl4pPr marL="871538" indent="-171450" algn="l" defTabSz="342900" rtl="0" eaLnBrk="0" fontAlgn="base" hangingPunct="0">
        <a:spcBef>
          <a:spcPct val="20000"/>
        </a:spcBef>
        <a:spcAft>
          <a:spcPct val="0"/>
        </a:spcAft>
        <a:buClr>
          <a:srgbClr val="00C0B5"/>
        </a:buClr>
        <a:buFont typeface="Arial" charset="0"/>
        <a:buChar char="–"/>
        <a:defRPr sz="1050" kern="1200">
          <a:solidFill>
            <a:schemeClr val="tx1"/>
          </a:solidFill>
          <a:latin typeface="Arial" charset="0"/>
          <a:ea typeface="+mn-ea"/>
          <a:cs typeface="+mn-cs"/>
        </a:defRPr>
      </a:lvl4pPr>
      <a:lvl5pPr marL="1078706" indent="-171450" algn="l" defTabSz="342900" rtl="0" eaLnBrk="0" fontAlgn="base" hangingPunct="0">
        <a:spcBef>
          <a:spcPct val="20000"/>
        </a:spcBef>
        <a:spcAft>
          <a:spcPct val="0"/>
        </a:spcAft>
        <a:buClr>
          <a:srgbClr val="00C0B5"/>
        </a:buClr>
        <a:buFont typeface="Arial" charset="0"/>
        <a:buChar char="»"/>
        <a:defRPr sz="900" kern="1200">
          <a:solidFill>
            <a:schemeClr val="tx1"/>
          </a:solidFill>
          <a:latin typeface="Arial"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2" y="0"/>
            <a:ext cx="359833" cy="3778250"/>
          </a:xfrm>
          <a:prstGeom prst="rect">
            <a:avLst/>
          </a:prstGeom>
          <a:solidFill>
            <a:srgbClr val="00C0B5"/>
          </a:solidFill>
          <a:ln>
            <a:noFill/>
          </a:ln>
          <a:extLst/>
        </p:spPr>
        <p:txBody>
          <a:bodyPr anchor="ctr"/>
          <a:lstStyle/>
          <a:p>
            <a:pPr algn="ctr" defTabSz="342900">
              <a:defRPr/>
            </a:pPr>
            <a:endParaRPr lang="en-US" sz="1350">
              <a:solidFill>
                <a:srgbClr val="FFFFFF"/>
              </a:solidFill>
            </a:endParaRPr>
          </a:p>
        </p:txBody>
      </p:sp>
      <p:sp>
        <p:nvSpPr>
          <p:cNvPr id="81928" name="Line 8"/>
          <p:cNvSpPr>
            <a:spLocks noChangeShapeType="1"/>
          </p:cNvSpPr>
          <p:nvPr/>
        </p:nvSpPr>
        <p:spPr bwMode="auto">
          <a:xfrm>
            <a:off x="395819" y="6502400"/>
            <a:ext cx="11385549" cy="0"/>
          </a:xfrm>
          <a:prstGeom prst="line">
            <a:avLst/>
          </a:prstGeom>
          <a:noFill/>
          <a:ln w="9525">
            <a:solidFill>
              <a:srgbClr val="00C0B5"/>
            </a:solidFill>
            <a:round/>
            <a:headEnd/>
            <a:tailEnd/>
          </a:ln>
          <a:effectLst/>
          <a:extLst/>
        </p:spPr>
        <p:txBody>
          <a:bodyPr/>
          <a:lstStyle/>
          <a:p>
            <a:pPr algn="ctr" defTabSz="342900" fontAlgn="base">
              <a:spcBef>
                <a:spcPct val="50000"/>
              </a:spcBef>
              <a:spcAft>
                <a:spcPct val="0"/>
              </a:spcAft>
              <a:defRPr/>
            </a:pPr>
            <a:endParaRPr lang="en-GB" sz="1350">
              <a:solidFill>
                <a:srgbClr val="000000"/>
              </a:solidFill>
            </a:endParaRPr>
          </a:p>
        </p:txBody>
      </p:sp>
      <p:sp>
        <p:nvSpPr>
          <p:cNvPr id="13" name="Slide Number Placeholder 5"/>
          <p:cNvSpPr txBox="1">
            <a:spLocks/>
          </p:cNvSpPr>
          <p:nvPr/>
        </p:nvSpPr>
        <p:spPr bwMode="auto">
          <a:xfrm>
            <a:off x="11104035" y="6535741"/>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750" b="1">
                <a:solidFill>
                  <a:srgbClr val="00C0B5"/>
                </a:solidFill>
                <a:cs typeface="Arial" charset="0"/>
              </a:rPr>
              <a:pPr algn="r" fontAlgn="base">
                <a:lnSpc>
                  <a:spcPct val="110000"/>
                </a:lnSpc>
                <a:spcBef>
                  <a:spcPct val="50000"/>
                </a:spcBef>
                <a:spcAft>
                  <a:spcPct val="0"/>
                </a:spcAft>
                <a:buClr>
                  <a:srgbClr val="000000"/>
                </a:buClr>
                <a:defRPr/>
              </a:pPr>
              <a:t>‹#›</a:t>
            </a:fld>
            <a:endParaRPr lang="en-GB" sz="750" b="1">
              <a:solidFill>
                <a:srgbClr val="00C0B5"/>
              </a:solidFill>
              <a:cs typeface="Arial" charset="0"/>
            </a:endParaRPr>
          </a:p>
        </p:txBody>
      </p:sp>
      <p:sp>
        <p:nvSpPr>
          <p:cNvPr id="81930" name="Text Box 10"/>
          <p:cNvSpPr txBox="1">
            <a:spLocks noChangeArrowheads="1"/>
          </p:cNvSpPr>
          <p:nvPr/>
        </p:nvSpPr>
        <p:spPr bwMode="auto">
          <a:xfrm>
            <a:off x="395820" y="6526213"/>
            <a:ext cx="1497205" cy="115416"/>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750" dirty="0" smtClean="0">
                <a:solidFill>
                  <a:srgbClr val="000000"/>
                </a:solidFill>
              </a:rPr>
              <a:t>Department for Work and Pensions</a:t>
            </a:r>
            <a:endParaRPr lang="en-GB" sz="750" dirty="0">
              <a:solidFill>
                <a:srgbClr val="000000"/>
              </a:solidFill>
            </a:endParaRPr>
          </a:p>
        </p:txBody>
      </p:sp>
    </p:spTree>
    <p:extLst>
      <p:ext uri="{BB962C8B-B14F-4D97-AF65-F5344CB8AC3E}">
        <p14:creationId xmlns:p14="http://schemas.microsoft.com/office/powerpoint/2010/main" val="12634256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700">
          <a:solidFill>
            <a:srgbClr val="00C0B5"/>
          </a:solidFill>
          <a:latin typeface="+mj-lt"/>
          <a:ea typeface="+mj-ea"/>
          <a:cs typeface="+mj-cs"/>
        </a:defRPr>
      </a:lvl1pPr>
      <a:lvl2pPr algn="l" rtl="0" eaLnBrk="0" fontAlgn="base" hangingPunct="0">
        <a:spcBef>
          <a:spcPct val="0"/>
        </a:spcBef>
        <a:spcAft>
          <a:spcPct val="0"/>
        </a:spcAft>
        <a:defRPr sz="2700">
          <a:solidFill>
            <a:srgbClr val="00C0B5"/>
          </a:solidFill>
          <a:latin typeface="Arial" charset="0"/>
        </a:defRPr>
      </a:lvl2pPr>
      <a:lvl3pPr algn="l" rtl="0" eaLnBrk="0" fontAlgn="base" hangingPunct="0">
        <a:spcBef>
          <a:spcPct val="0"/>
        </a:spcBef>
        <a:spcAft>
          <a:spcPct val="0"/>
        </a:spcAft>
        <a:defRPr sz="2700">
          <a:solidFill>
            <a:srgbClr val="00C0B5"/>
          </a:solidFill>
          <a:latin typeface="Arial" charset="0"/>
        </a:defRPr>
      </a:lvl3pPr>
      <a:lvl4pPr algn="l" rtl="0" eaLnBrk="0" fontAlgn="base" hangingPunct="0">
        <a:spcBef>
          <a:spcPct val="0"/>
        </a:spcBef>
        <a:spcAft>
          <a:spcPct val="0"/>
        </a:spcAft>
        <a:defRPr sz="2700">
          <a:solidFill>
            <a:srgbClr val="00C0B5"/>
          </a:solidFill>
          <a:latin typeface="Arial" charset="0"/>
        </a:defRPr>
      </a:lvl4pPr>
      <a:lvl5pPr algn="l" rtl="0" eaLnBrk="0" fontAlgn="base" hangingPunct="0">
        <a:spcBef>
          <a:spcPct val="0"/>
        </a:spcBef>
        <a:spcAft>
          <a:spcPct val="0"/>
        </a:spcAft>
        <a:defRPr sz="2700">
          <a:solidFill>
            <a:srgbClr val="00C0B5"/>
          </a:solidFill>
          <a:latin typeface="Arial" charset="0"/>
        </a:defRPr>
      </a:lvl5pPr>
      <a:lvl6pPr marL="342900" algn="l" rtl="0" fontAlgn="base">
        <a:spcBef>
          <a:spcPct val="0"/>
        </a:spcBef>
        <a:spcAft>
          <a:spcPct val="0"/>
        </a:spcAft>
        <a:defRPr sz="2700">
          <a:solidFill>
            <a:srgbClr val="00C0B5"/>
          </a:solidFill>
          <a:latin typeface="Arial" charset="0"/>
        </a:defRPr>
      </a:lvl6pPr>
      <a:lvl7pPr marL="685800" algn="l" rtl="0" fontAlgn="base">
        <a:spcBef>
          <a:spcPct val="0"/>
        </a:spcBef>
        <a:spcAft>
          <a:spcPct val="0"/>
        </a:spcAft>
        <a:defRPr sz="2700">
          <a:solidFill>
            <a:srgbClr val="00C0B5"/>
          </a:solidFill>
          <a:latin typeface="Arial" charset="0"/>
        </a:defRPr>
      </a:lvl7pPr>
      <a:lvl8pPr marL="1028700" algn="l" rtl="0" fontAlgn="base">
        <a:spcBef>
          <a:spcPct val="0"/>
        </a:spcBef>
        <a:spcAft>
          <a:spcPct val="0"/>
        </a:spcAft>
        <a:defRPr sz="2700">
          <a:solidFill>
            <a:srgbClr val="00C0B5"/>
          </a:solidFill>
          <a:latin typeface="Arial" charset="0"/>
        </a:defRPr>
      </a:lvl8pPr>
      <a:lvl9pPr marL="1371600" algn="l" rtl="0" fontAlgn="base">
        <a:spcBef>
          <a:spcPct val="0"/>
        </a:spcBef>
        <a:spcAft>
          <a:spcPct val="0"/>
        </a:spcAft>
        <a:defRPr sz="2700">
          <a:solidFill>
            <a:srgbClr val="00C0B5"/>
          </a:solidFill>
          <a:latin typeface="Arial" charset="0"/>
        </a:defRPr>
      </a:lvl9pPr>
    </p:titleStyle>
    <p:bodyStyle>
      <a:lvl1pPr marL="257175" indent="-257175" algn="l" rtl="0" eaLnBrk="0" fontAlgn="base" hangingPunct="0">
        <a:spcBef>
          <a:spcPct val="20000"/>
        </a:spcBef>
        <a:spcAft>
          <a:spcPct val="0"/>
        </a:spcAft>
        <a:buClr>
          <a:srgbClr val="00C0B5"/>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rgbClr val="00C0B5"/>
        </a:buClr>
        <a:buChar char="–"/>
        <a:defRPr sz="1500">
          <a:solidFill>
            <a:schemeClr val="tx1"/>
          </a:solidFill>
          <a:latin typeface="+mn-lt"/>
        </a:defRPr>
      </a:lvl2pPr>
      <a:lvl3pPr marL="857250" indent="-171450" algn="l" rtl="0" eaLnBrk="0" fontAlgn="base" hangingPunct="0">
        <a:spcBef>
          <a:spcPct val="20000"/>
        </a:spcBef>
        <a:spcAft>
          <a:spcPct val="0"/>
        </a:spcAft>
        <a:buClr>
          <a:srgbClr val="00C0B5"/>
        </a:buClr>
        <a:buChar char="•"/>
        <a:defRPr>
          <a:solidFill>
            <a:schemeClr val="tx1"/>
          </a:solidFill>
          <a:latin typeface="+mn-lt"/>
        </a:defRPr>
      </a:lvl3pPr>
      <a:lvl4pPr marL="1200150" indent="-171450" algn="l" rtl="0" eaLnBrk="0" fontAlgn="base" hangingPunct="0">
        <a:spcBef>
          <a:spcPct val="20000"/>
        </a:spcBef>
        <a:spcAft>
          <a:spcPct val="0"/>
        </a:spcAft>
        <a:buClr>
          <a:srgbClr val="00C0B5"/>
        </a:buClr>
        <a:buChar char="–"/>
        <a:defRPr sz="1200">
          <a:solidFill>
            <a:schemeClr val="tx1"/>
          </a:solidFill>
          <a:latin typeface="+mn-lt"/>
        </a:defRPr>
      </a:lvl4pPr>
      <a:lvl5pPr marL="1543050" indent="-171450" algn="l" rtl="0" eaLnBrk="0" fontAlgn="base" hangingPunct="0">
        <a:spcBef>
          <a:spcPct val="20000"/>
        </a:spcBef>
        <a:spcAft>
          <a:spcPct val="0"/>
        </a:spcAft>
        <a:buClr>
          <a:srgbClr val="00C0B5"/>
        </a:buClr>
        <a:buChar char="»"/>
        <a:defRPr sz="1200">
          <a:solidFill>
            <a:schemeClr val="tx1"/>
          </a:solidFill>
          <a:latin typeface="+mn-lt"/>
        </a:defRPr>
      </a:lvl5pPr>
      <a:lvl6pPr marL="1885950" indent="-171450" algn="l" rtl="0" fontAlgn="base">
        <a:spcBef>
          <a:spcPct val="20000"/>
        </a:spcBef>
        <a:spcAft>
          <a:spcPct val="0"/>
        </a:spcAft>
        <a:buClr>
          <a:srgbClr val="00C0B5"/>
        </a:buClr>
        <a:buChar char="»"/>
        <a:defRPr sz="1200">
          <a:solidFill>
            <a:schemeClr val="tx1"/>
          </a:solidFill>
          <a:latin typeface="+mn-lt"/>
        </a:defRPr>
      </a:lvl6pPr>
      <a:lvl7pPr marL="2228850" indent="-171450" algn="l" rtl="0" fontAlgn="base">
        <a:spcBef>
          <a:spcPct val="20000"/>
        </a:spcBef>
        <a:spcAft>
          <a:spcPct val="0"/>
        </a:spcAft>
        <a:buClr>
          <a:srgbClr val="00C0B5"/>
        </a:buClr>
        <a:buChar char="»"/>
        <a:defRPr sz="1200">
          <a:solidFill>
            <a:schemeClr val="tx1"/>
          </a:solidFill>
          <a:latin typeface="+mn-lt"/>
        </a:defRPr>
      </a:lvl7pPr>
      <a:lvl8pPr marL="2571750" indent="-171450" algn="l" rtl="0" fontAlgn="base">
        <a:spcBef>
          <a:spcPct val="20000"/>
        </a:spcBef>
        <a:spcAft>
          <a:spcPct val="0"/>
        </a:spcAft>
        <a:buClr>
          <a:srgbClr val="00C0B5"/>
        </a:buClr>
        <a:buChar char="»"/>
        <a:defRPr sz="1200">
          <a:solidFill>
            <a:schemeClr val="tx1"/>
          </a:solidFill>
          <a:latin typeface="+mn-lt"/>
        </a:defRPr>
      </a:lvl8pPr>
      <a:lvl9pPr marL="2914650" indent="-171450" algn="l" rtl="0" fontAlgn="base">
        <a:spcBef>
          <a:spcPct val="20000"/>
        </a:spcBef>
        <a:spcAft>
          <a:spcPct val="0"/>
        </a:spcAft>
        <a:buClr>
          <a:srgbClr val="00C0B5"/>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2" y="0"/>
            <a:ext cx="359833" cy="3778250"/>
          </a:xfrm>
          <a:prstGeom prst="rect">
            <a:avLst/>
          </a:prstGeom>
          <a:solidFill>
            <a:srgbClr val="00C0B5"/>
          </a:solidFill>
          <a:ln>
            <a:noFill/>
          </a:ln>
          <a:extLst/>
        </p:spPr>
        <p:txBody>
          <a:bodyPr anchor="ctr"/>
          <a:lstStyle/>
          <a:p>
            <a:pPr algn="ctr" defTabSz="342900">
              <a:defRPr/>
            </a:pPr>
            <a:endParaRPr lang="en-US" sz="1350">
              <a:solidFill>
                <a:srgbClr val="FFFFFF"/>
              </a:solidFill>
            </a:endParaRPr>
          </a:p>
        </p:txBody>
      </p:sp>
      <p:sp>
        <p:nvSpPr>
          <p:cNvPr id="81928" name="Line 8"/>
          <p:cNvSpPr>
            <a:spLocks noChangeShapeType="1"/>
          </p:cNvSpPr>
          <p:nvPr/>
        </p:nvSpPr>
        <p:spPr bwMode="auto">
          <a:xfrm>
            <a:off x="395819" y="6502400"/>
            <a:ext cx="11385549" cy="0"/>
          </a:xfrm>
          <a:prstGeom prst="line">
            <a:avLst/>
          </a:prstGeom>
          <a:noFill/>
          <a:ln w="9525">
            <a:solidFill>
              <a:srgbClr val="00C0B5"/>
            </a:solidFill>
            <a:round/>
            <a:headEnd/>
            <a:tailEnd/>
          </a:ln>
          <a:effectLst/>
          <a:extLst/>
        </p:spPr>
        <p:txBody>
          <a:bodyPr/>
          <a:lstStyle/>
          <a:p>
            <a:pPr algn="ctr" defTabSz="342900" fontAlgn="base">
              <a:spcBef>
                <a:spcPct val="50000"/>
              </a:spcBef>
              <a:spcAft>
                <a:spcPct val="0"/>
              </a:spcAft>
              <a:defRPr/>
            </a:pPr>
            <a:endParaRPr lang="en-GB" sz="1350">
              <a:solidFill>
                <a:srgbClr val="000000"/>
              </a:solidFill>
            </a:endParaRPr>
          </a:p>
        </p:txBody>
      </p:sp>
      <p:sp>
        <p:nvSpPr>
          <p:cNvPr id="13" name="Slide Number Placeholder 5"/>
          <p:cNvSpPr txBox="1">
            <a:spLocks/>
          </p:cNvSpPr>
          <p:nvPr/>
        </p:nvSpPr>
        <p:spPr bwMode="auto">
          <a:xfrm>
            <a:off x="11104035" y="6535741"/>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750" b="1">
                <a:solidFill>
                  <a:srgbClr val="00C0B5"/>
                </a:solidFill>
                <a:cs typeface="Arial" charset="0"/>
              </a:rPr>
              <a:pPr algn="r" fontAlgn="base">
                <a:lnSpc>
                  <a:spcPct val="110000"/>
                </a:lnSpc>
                <a:spcBef>
                  <a:spcPct val="50000"/>
                </a:spcBef>
                <a:spcAft>
                  <a:spcPct val="0"/>
                </a:spcAft>
                <a:buClr>
                  <a:srgbClr val="000000"/>
                </a:buClr>
                <a:defRPr/>
              </a:pPr>
              <a:t>‹#›</a:t>
            </a:fld>
            <a:endParaRPr lang="en-GB" sz="750" b="1">
              <a:solidFill>
                <a:srgbClr val="00C0B5"/>
              </a:solidFill>
              <a:cs typeface="Arial" charset="0"/>
            </a:endParaRPr>
          </a:p>
        </p:txBody>
      </p:sp>
      <p:sp>
        <p:nvSpPr>
          <p:cNvPr id="81930" name="Text Box 10"/>
          <p:cNvSpPr txBox="1">
            <a:spLocks noChangeArrowheads="1"/>
          </p:cNvSpPr>
          <p:nvPr/>
        </p:nvSpPr>
        <p:spPr bwMode="auto">
          <a:xfrm>
            <a:off x="395820" y="6526213"/>
            <a:ext cx="1497205" cy="115416"/>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750" dirty="0" smtClean="0">
                <a:solidFill>
                  <a:srgbClr val="000000"/>
                </a:solidFill>
              </a:rPr>
              <a:t>Department for Work and Pensions</a:t>
            </a:r>
            <a:endParaRPr lang="en-GB" sz="750" dirty="0">
              <a:solidFill>
                <a:srgbClr val="000000"/>
              </a:solidFill>
            </a:endParaRPr>
          </a:p>
        </p:txBody>
      </p:sp>
    </p:spTree>
    <p:extLst>
      <p:ext uri="{BB962C8B-B14F-4D97-AF65-F5344CB8AC3E}">
        <p14:creationId xmlns:p14="http://schemas.microsoft.com/office/powerpoint/2010/main" val="157153188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700">
          <a:solidFill>
            <a:srgbClr val="00C0B5"/>
          </a:solidFill>
          <a:latin typeface="+mj-lt"/>
          <a:ea typeface="+mj-ea"/>
          <a:cs typeface="+mj-cs"/>
        </a:defRPr>
      </a:lvl1pPr>
      <a:lvl2pPr algn="l" rtl="0" eaLnBrk="0" fontAlgn="base" hangingPunct="0">
        <a:spcBef>
          <a:spcPct val="0"/>
        </a:spcBef>
        <a:spcAft>
          <a:spcPct val="0"/>
        </a:spcAft>
        <a:defRPr sz="2700">
          <a:solidFill>
            <a:srgbClr val="00C0B5"/>
          </a:solidFill>
          <a:latin typeface="Arial" charset="0"/>
        </a:defRPr>
      </a:lvl2pPr>
      <a:lvl3pPr algn="l" rtl="0" eaLnBrk="0" fontAlgn="base" hangingPunct="0">
        <a:spcBef>
          <a:spcPct val="0"/>
        </a:spcBef>
        <a:spcAft>
          <a:spcPct val="0"/>
        </a:spcAft>
        <a:defRPr sz="2700">
          <a:solidFill>
            <a:srgbClr val="00C0B5"/>
          </a:solidFill>
          <a:latin typeface="Arial" charset="0"/>
        </a:defRPr>
      </a:lvl3pPr>
      <a:lvl4pPr algn="l" rtl="0" eaLnBrk="0" fontAlgn="base" hangingPunct="0">
        <a:spcBef>
          <a:spcPct val="0"/>
        </a:spcBef>
        <a:spcAft>
          <a:spcPct val="0"/>
        </a:spcAft>
        <a:defRPr sz="2700">
          <a:solidFill>
            <a:srgbClr val="00C0B5"/>
          </a:solidFill>
          <a:latin typeface="Arial" charset="0"/>
        </a:defRPr>
      </a:lvl4pPr>
      <a:lvl5pPr algn="l" rtl="0" eaLnBrk="0" fontAlgn="base" hangingPunct="0">
        <a:spcBef>
          <a:spcPct val="0"/>
        </a:spcBef>
        <a:spcAft>
          <a:spcPct val="0"/>
        </a:spcAft>
        <a:defRPr sz="2700">
          <a:solidFill>
            <a:srgbClr val="00C0B5"/>
          </a:solidFill>
          <a:latin typeface="Arial" charset="0"/>
        </a:defRPr>
      </a:lvl5pPr>
      <a:lvl6pPr marL="342900" algn="l" rtl="0" fontAlgn="base">
        <a:spcBef>
          <a:spcPct val="0"/>
        </a:spcBef>
        <a:spcAft>
          <a:spcPct val="0"/>
        </a:spcAft>
        <a:defRPr sz="2700">
          <a:solidFill>
            <a:srgbClr val="00C0B5"/>
          </a:solidFill>
          <a:latin typeface="Arial" charset="0"/>
        </a:defRPr>
      </a:lvl6pPr>
      <a:lvl7pPr marL="685800" algn="l" rtl="0" fontAlgn="base">
        <a:spcBef>
          <a:spcPct val="0"/>
        </a:spcBef>
        <a:spcAft>
          <a:spcPct val="0"/>
        </a:spcAft>
        <a:defRPr sz="2700">
          <a:solidFill>
            <a:srgbClr val="00C0B5"/>
          </a:solidFill>
          <a:latin typeface="Arial" charset="0"/>
        </a:defRPr>
      </a:lvl7pPr>
      <a:lvl8pPr marL="1028700" algn="l" rtl="0" fontAlgn="base">
        <a:spcBef>
          <a:spcPct val="0"/>
        </a:spcBef>
        <a:spcAft>
          <a:spcPct val="0"/>
        </a:spcAft>
        <a:defRPr sz="2700">
          <a:solidFill>
            <a:srgbClr val="00C0B5"/>
          </a:solidFill>
          <a:latin typeface="Arial" charset="0"/>
        </a:defRPr>
      </a:lvl8pPr>
      <a:lvl9pPr marL="1371600" algn="l" rtl="0" fontAlgn="base">
        <a:spcBef>
          <a:spcPct val="0"/>
        </a:spcBef>
        <a:spcAft>
          <a:spcPct val="0"/>
        </a:spcAft>
        <a:defRPr sz="2700">
          <a:solidFill>
            <a:srgbClr val="00C0B5"/>
          </a:solidFill>
          <a:latin typeface="Arial" charset="0"/>
        </a:defRPr>
      </a:lvl9pPr>
    </p:titleStyle>
    <p:bodyStyle>
      <a:lvl1pPr marL="257175" indent="-257175" algn="l" rtl="0" eaLnBrk="0" fontAlgn="base" hangingPunct="0">
        <a:spcBef>
          <a:spcPct val="20000"/>
        </a:spcBef>
        <a:spcAft>
          <a:spcPct val="0"/>
        </a:spcAft>
        <a:buClr>
          <a:srgbClr val="00C0B5"/>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rgbClr val="00C0B5"/>
        </a:buClr>
        <a:buChar char="–"/>
        <a:defRPr sz="1500">
          <a:solidFill>
            <a:schemeClr val="tx1"/>
          </a:solidFill>
          <a:latin typeface="+mn-lt"/>
        </a:defRPr>
      </a:lvl2pPr>
      <a:lvl3pPr marL="857250" indent="-171450" algn="l" rtl="0" eaLnBrk="0" fontAlgn="base" hangingPunct="0">
        <a:spcBef>
          <a:spcPct val="20000"/>
        </a:spcBef>
        <a:spcAft>
          <a:spcPct val="0"/>
        </a:spcAft>
        <a:buClr>
          <a:srgbClr val="00C0B5"/>
        </a:buClr>
        <a:buChar char="•"/>
        <a:defRPr>
          <a:solidFill>
            <a:schemeClr val="tx1"/>
          </a:solidFill>
          <a:latin typeface="+mn-lt"/>
        </a:defRPr>
      </a:lvl3pPr>
      <a:lvl4pPr marL="1200150" indent="-171450" algn="l" rtl="0" eaLnBrk="0" fontAlgn="base" hangingPunct="0">
        <a:spcBef>
          <a:spcPct val="20000"/>
        </a:spcBef>
        <a:spcAft>
          <a:spcPct val="0"/>
        </a:spcAft>
        <a:buClr>
          <a:srgbClr val="00C0B5"/>
        </a:buClr>
        <a:buChar char="–"/>
        <a:defRPr sz="1200">
          <a:solidFill>
            <a:schemeClr val="tx1"/>
          </a:solidFill>
          <a:latin typeface="+mn-lt"/>
        </a:defRPr>
      </a:lvl4pPr>
      <a:lvl5pPr marL="1543050" indent="-171450" algn="l" rtl="0" eaLnBrk="0" fontAlgn="base" hangingPunct="0">
        <a:spcBef>
          <a:spcPct val="20000"/>
        </a:spcBef>
        <a:spcAft>
          <a:spcPct val="0"/>
        </a:spcAft>
        <a:buClr>
          <a:srgbClr val="00C0B5"/>
        </a:buClr>
        <a:buChar char="»"/>
        <a:defRPr sz="1200">
          <a:solidFill>
            <a:schemeClr val="tx1"/>
          </a:solidFill>
          <a:latin typeface="+mn-lt"/>
        </a:defRPr>
      </a:lvl5pPr>
      <a:lvl6pPr marL="1885950" indent="-171450" algn="l" rtl="0" fontAlgn="base">
        <a:spcBef>
          <a:spcPct val="20000"/>
        </a:spcBef>
        <a:spcAft>
          <a:spcPct val="0"/>
        </a:spcAft>
        <a:buClr>
          <a:srgbClr val="00C0B5"/>
        </a:buClr>
        <a:buChar char="»"/>
        <a:defRPr sz="1200">
          <a:solidFill>
            <a:schemeClr val="tx1"/>
          </a:solidFill>
          <a:latin typeface="+mn-lt"/>
        </a:defRPr>
      </a:lvl6pPr>
      <a:lvl7pPr marL="2228850" indent="-171450" algn="l" rtl="0" fontAlgn="base">
        <a:spcBef>
          <a:spcPct val="20000"/>
        </a:spcBef>
        <a:spcAft>
          <a:spcPct val="0"/>
        </a:spcAft>
        <a:buClr>
          <a:srgbClr val="00C0B5"/>
        </a:buClr>
        <a:buChar char="»"/>
        <a:defRPr sz="1200">
          <a:solidFill>
            <a:schemeClr val="tx1"/>
          </a:solidFill>
          <a:latin typeface="+mn-lt"/>
        </a:defRPr>
      </a:lvl7pPr>
      <a:lvl8pPr marL="2571750" indent="-171450" algn="l" rtl="0" fontAlgn="base">
        <a:spcBef>
          <a:spcPct val="20000"/>
        </a:spcBef>
        <a:spcAft>
          <a:spcPct val="0"/>
        </a:spcAft>
        <a:buClr>
          <a:srgbClr val="00C0B5"/>
        </a:buClr>
        <a:buChar char="»"/>
        <a:defRPr sz="1200">
          <a:solidFill>
            <a:schemeClr val="tx1"/>
          </a:solidFill>
          <a:latin typeface="+mn-lt"/>
        </a:defRPr>
      </a:lvl8pPr>
      <a:lvl9pPr marL="2914650" indent="-171450" algn="l" rtl="0" fontAlgn="base">
        <a:spcBef>
          <a:spcPct val="20000"/>
        </a:spcBef>
        <a:spcAft>
          <a:spcPct val="0"/>
        </a:spcAft>
        <a:buClr>
          <a:srgbClr val="00C0B5"/>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8567" y="414338"/>
            <a:ext cx="1097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08567"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a:spLocks noChangeArrowheads="1"/>
          </p:cNvSpPr>
          <p:nvPr/>
        </p:nvSpPr>
        <p:spPr bwMode="auto">
          <a:xfrm>
            <a:off x="2" y="0"/>
            <a:ext cx="359833" cy="3778250"/>
          </a:xfrm>
          <a:prstGeom prst="rect">
            <a:avLst/>
          </a:prstGeom>
          <a:solidFill>
            <a:srgbClr val="00C0B5"/>
          </a:solidFill>
          <a:ln>
            <a:noFill/>
          </a:ln>
          <a:extLst/>
        </p:spPr>
        <p:txBody>
          <a:bodyPr anchor="ctr"/>
          <a:lstStyle/>
          <a:p>
            <a:pPr algn="ctr" defTabSz="342900">
              <a:defRPr/>
            </a:pPr>
            <a:endParaRPr lang="en-US" sz="1350">
              <a:solidFill>
                <a:srgbClr val="FFFFFF"/>
              </a:solidFill>
            </a:endParaRPr>
          </a:p>
        </p:txBody>
      </p:sp>
      <p:sp>
        <p:nvSpPr>
          <p:cNvPr id="81928" name="Line 8"/>
          <p:cNvSpPr>
            <a:spLocks noChangeShapeType="1"/>
          </p:cNvSpPr>
          <p:nvPr/>
        </p:nvSpPr>
        <p:spPr bwMode="auto">
          <a:xfrm>
            <a:off x="395819" y="6502400"/>
            <a:ext cx="11385549" cy="0"/>
          </a:xfrm>
          <a:prstGeom prst="line">
            <a:avLst/>
          </a:prstGeom>
          <a:noFill/>
          <a:ln w="9525">
            <a:solidFill>
              <a:srgbClr val="00C0B5"/>
            </a:solidFill>
            <a:round/>
            <a:headEnd/>
            <a:tailEnd/>
          </a:ln>
          <a:effectLst/>
          <a:extLst/>
        </p:spPr>
        <p:txBody>
          <a:bodyPr/>
          <a:lstStyle/>
          <a:p>
            <a:pPr algn="ctr" defTabSz="342900" fontAlgn="base">
              <a:spcBef>
                <a:spcPct val="50000"/>
              </a:spcBef>
              <a:spcAft>
                <a:spcPct val="0"/>
              </a:spcAft>
              <a:defRPr/>
            </a:pPr>
            <a:endParaRPr lang="en-GB" sz="1350">
              <a:solidFill>
                <a:srgbClr val="000000"/>
              </a:solidFill>
            </a:endParaRPr>
          </a:p>
        </p:txBody>
      </p:sp>
      <p:sp>
        <p:nvSpPr>
          <p:cNvPr id="13" name="Slide Number Placeholder 5"/>
          <p:cNvSpPr txBox="1">
            <a:spLocks/>
          </p:cNvSpPr>
          <p:nvPr/>
        </p:nvSpPr>
        <p:spPr bwMode="auto">
          <a:xfrm>
            <a:off x="11104035" y="6535741"/>
            <a:ext cx="677333" cy="142875"/>
          </a:xfrm>
          <a:prstGeom prst="rect">
            <a:avLst/>
          </a:prstGeom>
          <a:noFill/>
          <a:ln>
            <a:noFill/>
          </a:ln>
          <a:extLst/>
        </p:spPr>
        <p:txBody>
          <a:bodyPr lIns="0" tIns="0" rIns="0" bIns="0"/>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lnSpc>
                <a:spcPct val="110000"/>
              </a:lnSpc>
              <a:spcBef>
                <a:spcPct val="50000"/>
              </a:spcBef>
              <a:spcAft>
                <a:spcPct val="0"/>
              </a:spcAft>
              <a:buClr>
                <a:srgbClr val="000000"/>
              </a:buClr>
              <a:defRPr/>
            </a:pPr>
            <a:fld id="{6B475F49-1981-415B-8D5B-24CDA8E6690D}" type="slidenum">
              <a:rPr lang="en-GB" sz="750" b="1">
                <a:solidFill>
                  <a:srgbClr val="00C0B5"/>
                </a:solidFill>
                <a:cs typeface="Arial" charset="0"/>
              </a:rPr>
              <a:pPr algn="r" fontAlgn="base">
                <a:lnSpc>
                  <a:spcPct val="110000"/>
                </a:lnSpc>
                <a:spcBef>
                  <a:spcPct val="50000"/>
                </a:spcBef>
                <a:spcAft>
                  <a:spcPct val="0"/>
                </a:spcAft>
                <a:buClr>
                  <a:srgbClr val="000000"/>
                </a:buClr>
                <a:defRPr/>
              </a:pPr>
              <a:t>‹#›</a:t>
            </a:fld>
            <a:endParaRPr lang="en-GB" sz="750" b="1">
              <a:solidFill>
                <a:srgbClr val="00C0B5"/>
              </a:solidFill>
              <a:cs typeface="Arial" charset="0"/>
            </a:endParaRPr>
          </a:p>
        </p:txBody>
      </p:sp>
      <p:sp>
        <p:nvSpPr>
          <p:cNvPr id="81930" name="Text Box 10"/>
          <p:cNvSpPr txBox="1">
            <a:spLocks noChangeArrowheads="1"/>
          </p:cNvSpPr>
          <p:nvPr/>
        </p:nvSpPr>
        <p:spPr bwMode="auto">
          <a:xfrm>
            <a:off x="395820" y="6526213"/>
            <a:ext cx="1497205" cy="115416"/>
          </a:xfrm>
          <a:prstGeom prst="rect">
            <a:avLst/>
          </a:prstGeom>
          <a:noFill/>
          <a:ln>
            <a:noFill/>
          </a:ln>
          <a:effectLst/>
          <a:extLst/>
        </p:spPr>
        <p:txBody>
          <a:bodyPr wrap="none" lIns="0" tIns="0" rIns="0" bIns="0">
            <a:spAutoFit/>
          </a:bodyPr>
          <a:lstStyle>
            <a:lvl1pPr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Aft>
                <a:spcPct val="0"/>
              </a:spcAft>
              <a:defRPr/>
            </a:pPr>
            <a:r>
              <a:rPr lang="en-GB" sz="750" dirty="0" smtClean="0">
                <a:solidFill>
                  <a:srgbClr val="000000"/>
                </a:solidFill>
              </a:rPr>
              <a:t>Department for Work and Pensions</a:t>
            </a:r>
            <a:endParaRPr lang="en-GB" sz="750" dirty="0">
              <a:solidFill>
                <a:srgbClr val="000000"/>
              </a:solidFill>
            </a:endParaRPr>
          </a:p>
        </p:txBody>
      </p:sp>
    </p:spTree>
    <p:extLst>
      <p:ext uri="{BB962C8B-B14F-4D97-AF65-F5344CB8AC3E}">
        <p14:creationId xmlns:p14="http://schemas.microsoft.com/office/powerpoint/2010/main" val="137718953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700">
          <a:solidFill>
            <a:srgbClr val="00C0B5"/>
          </a:solidFill>
          <a:latin typeface="+mj-lt"/>
          <a:ea typeface="+mj-ea"/>
          <a:cs typeface="+mj-cs"/>
        </a:defRPr>
      </a:lvl1pPr>
      <a:lvl2pPr algn="l" rtl="0" eaLnBrk="0" fontAlgn="base" hangingPunct="0">
        <a:spcBef>
          <a:spcPct val="0"/>
        </a:spcBef>
        <a:spcAft>
          <a:spcPct val="0"/>
        </a:spcAft>
        <a:defRPr sz="2700">
          <a:solidFill>
            <a:srgbClr val="00C0B5"/>
          </a:solidFill>
          <a:latin typeface="Arial" charset="0"/>
        </a:defRPr>
      </a:lvl2pPr>
      <a:lvl3pPr algn="l" rtl="0" eaLnBrk="0" fontAlgn="base" hangingPunct="0">
        <a:spcBef>
          <a:spcPct val="0"/>
        </a:spcBef>
        <a:spcAft>
          <a:spcPct val="0"/>
        </a:spcAft>
        <a:defRPr sz="2700">
          <a:solidFill>
            <a:srgbClr val="00C0B5"/>
          </a:solidFill>
          <a:latin typeface="Arial" charset="0"/>
        </a:defRPr>
      </a:lvl3pPr>
      <a:lvl4pPr algn="l" rtl="0" eaLnBrk="0" fontAlgn="base" hangingPunct="0">
        <a:spcBef>
          <a:spcPct val="0"/>
        </a:spcBef>
        <a:spcAft>
          <a:spcPct val="0"/>
        </a:spcAft>
        <a:defRPr sz="2700">
          <a:solidFill>
            <a:srgbClr val="00C0B5"/>
          </a:solidFill>
          <a:latin typeface="Arial" charset="0"/>
        </a:defRPr>
      </a:lvl4pPr>
      <a:lvl5pPr algn="l" rtl="0" eaLnBrk="0" fontAlgn="base" hangingPunct="0">
        <a:spcBef>
          <a:spcPct val="0"/>
        </a:spcBef>
        <a:spcAft>
          <a:spcPct val="0"/>
        </a:spcAft>
        <a:defRPr sz="2700">
          <a:solidFill>
            <a:srgbClr val="00C0B5"/>
          </a:solidFill>
          <a:latin typeface="Arial" charset="0"/>
        </a:defRPr>
      </a:lvl5pPr>
      <a:lvl6pPr marL="342900" algn="l" rtl="0" fontAlgn="base">
        <a:spcBef>
          <a:spcPct val="0"/>
        </a:spcBef>
        <a:spcAft>
          <a:spcPct val="0"/>
        </a:spcAft>
        <a:defRPr sz="2700">
          <a:solidFill>
            <a:srgbClr val="00C0B5"/>
          </a:solidFill>
          <a:latin typeface="Arial" charset="0"/>
        </a:defRPr>
      </a:lvl6pPr>
      <a:lvl7pPr marL="685800" algn="l" rtl="0" fontAlgn="base">
        <a:spcBef>
          <a:spcPct val="0"/>
        </a:spcBef>
        <a:spcAft>
          <a:spcPct val="0"/>
        </a:spcAft>
        <a:defRPr sz="2700">
          <a:solidFill>
            <a:srgbClr val="00C0B5"/>
          </a:solidFill>
          <a:latin typeface="Arial" charset="0"/>
        </a:defRPr>
      </a:lvl7pPr>
      <a:lvl8pPr marL="1028700" algn="l" rtl="0" fontAlgn="base">
        <a:spcBef>
          <a:spcPct val="0"/>
        </a:spcBef>
        <a:spcAft>
          <a:spcPct val="0"/>
        </a:spcAft>
        <a:defRPr sz="2700">
          <a:solidFill>
            <a:srgbClr val="00C0B5"/>
          </a:solidFill>
          <a:latin typeface="Arial" charset="0"/>
        </a:defRPr>
      </a:lvl8pPr>
      <a:lvl9pPr marL="1371600" algn="l" rtl="0" fontAlgn="base">
        <a:spcBef>
          <a:spcPct val="0"/>
        </a:spcBef>
        <a:spcAft>
          <a:spcPct val="0"/>
        </a:spcAft>
        <a:defRPr sz="2700">
          <a:solidFill>
            <a:srgbClr val="00C0B5"/>
          </a:solidFill>
          <a:latin typeface="Arial" charset="0"/>
        </a:defRPr>
      </a:lvl9pPr>
    </p:titleStyle>
    <p:bodyStyle>
      <a:lvl1pPr marL="257175" indent="-257175" algn="l" rtl="0" eaLnBrk="0" fontAlgn="base" hangingPunct="0">
        <a:spcBef>
          <a:spcPct val="20000"/>
        </a:spcBef>
        <a:spcAft>
          <a:spcPct val="0"/>
        </a:spcAft>
        <a:buClr>
          <a:srgbClr val="00C0B5"/>
        </a:buClr>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rgbClr val="00C0B5"/>
        </a:buClr>
        <a:buChar char="–"/>
        <a:defRPr sz="1500">
          <a:solidFill>
            <a:schemeClr val="tx1"/>
          </a:solidFill>
          <a:latin typeface="+mn-lt"/>
        </a:defRPr>
      </a:lvl2pPr>
      <a:lvl3pPr marL="857250" indent="-171450" algn="l" rtl="0" eaLnBrk="0" fontAlgn="base" hangingPunct="0">
        <a:spcBef>
          <a:spcPct val="20000"/>
        </a:spcBef>
        <a:spcAft>
          <a:spcPct val="0"/>
        </a:spcAft>
        <a:buClr>
          <a:srgbClr val="00C0B5"/>
        </a:buClr>
        <a:buChar char="•"/>
        <a:defRPr>
          <a:solidFill>
            <a:schemeClr val="tx1"/>
          </a:solidFill>
          <a:latin typeface="+mn-lt"/>
        </a:defRPr>
      </a:lvl3pPr>
      <a:lvl4pPr marL="1200150" indent="-171450" algn="l" rtl="0" eaLnBrk="0" fontAlgn="base" hangingPunct="0">
        <a:spcBef>
          <a:spcPct val="20000"/>
        </a:spcBef>
        <a:spcAft>
          <a:spcPct val="0"/>
        </a:spcAft>
        <a:buClr>
          <a:srgbClr val="00C0B5"/>
        </a:buClr>
        <a:buChar char="–"/>
        <a:defRPr sz="1200">
          <a:solidFill>
            <a:schemeClr val="tx1"/>
          </a:solidFill>
          <a:latin typeface="+mn-lt"/>
        </a:defRPr>
      </a:lvl4pPr>
      <a:lvl5pPr marL="1543050" indent="-171450" algn="l" rtl="0" eaLnBrk="0" fontAlgn="base" hangingPunct="0">
        <a:spcBef>
          <a:spcPct val="20000"/>
        </a:spcBef>
        <a:spcAft>
          <a:spcPct val="0"/>
        </a:spcAft>
        <a:buClr>
          <a:srgbClr val="00C0B5"/>
        </a:buClr>
        <a:buChar char="»"/>
        <a:defRPr sz="1200">
          <a:solidFill>
            <a:schemeClr val="tx1"/>
          </a:solidFill>
          <a:latin typeface="+mn-lt"/>
        </a:defRPr>
      </a:lvl5pPr>
      <a:lvl6pPr marL="1885950" indent="-171450" algn="l" rtl="0" fontAlgn="base">
        <a:spcBef>
          <a:spcPct val="20000"/>
        </a:spcBef>
        <a:spcAft>
          <a:spcPct val="0"/>
        </a:spcAft>
        <a:buClr>
          <a:srgbClr val="00C0B5"/>
        </a:buClr>
        <a:buChar char="»"/>
        <a:defRPr sz="1200">
          <a:solidFill>
            <a:schemeClr val="tx1"/>
          </a:solidFill>
          <a:latin typeface="+mn-lt"/>
        </a:defRPr>
      </a:lvl6pPr>
      <a:lvl7pPr marL="2228850" indent="-171450" algn="l" rtl="0" fontAlgn="base">
        <a:spcBef>
          <a:spcPct val="20000"/>
        </a:spcBef>
        <a:spcAft>
          <a:spcPct val="0"/>
        </a:spcAft>
        <a:buClr>
          <a:srgbClr val="00C0B5"/>
        </a:buClr>
        <a:buChar char="»"/>
        <a:defRPr sz="1200">
          <a:solidFill>
            <a:schemeClr val="tx1"/>
          </a:solidFill>
          <a:latin typeface="+mn-lt"/>
        </a:defRPr>
      </a:lvl7pPr>
      <a:lvl8pPr marL="2571750" indent="-171450" algn="l" rtl="0" fontAlgn="base">
        <a:spcBef>
          <a:spcPct val="20000"/>
        </a:spcBef>
        <a:spcAft>
          <a:spcPct val="0"/>
        </a:spcAft>
        <a:buClr>
          <a:srgbClr val="00C0B5"/>
        </a:buClr>
        <a:buChar char="»"/>
        <a:defRPr sz="1200">
          <a:solidFill>
            <a:schemeClr val="tx1"/>
          </a:solidFill>
          <a:latin typeface="+mn-lt"/>
        </a:defRPr>
      </a:lvl8pPr>
      <a:lvl9pPr marL="2914650" indent="-171450" algn="l" rtl="0" fontAlgn="base">
        <a:spcBef>
          <a:spcPct val="20000"/>
        </a:spcBef>
        <a:spcAft>
          <a:spcPct val="0"/>
        </a:spcAft>
        <a:buClr>
          <a:srgbClr val="00C0B5"/>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5.xml"/><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93366"/>
        </a:solidFill>
        <a:effectLst/>
      </p:bgPr>
    </p:bg>
    <p:spTree>
      <p:nvGrpSpPr>
        <p:cNvPr id="1" name=""/>
        <p:cNvGrpSpPr/>
        <p:nvPr/>
      </p:nvGrpSpPr>
      <p:grpSpPr>
        <a:xfrm>
          <a:off x="0" y="0"/>
          <a:ext cx="0" cy="0"/>
          <a:chOff x="0" y="0"/>
          <a:chExt cx="0" cy="0"/>
        </a:xfrm>
      </p:grpSpPr>
      <p:sp>
        <p:nvSpPr>
          <p:cNvPr id="2" name="TextBox 1"/>
          <p:cNvSpPr txBox="1"/>
          <p:nvPr/>
        </p:nvSpPr>
        <p:spPr>
          <a:xfrm>
            <a:off x="523162" y="3343952"/>
            <a:ext cx="11668838" cy="3123932"/>
          </a:xfrm>
          <a:prstGeom prst="rect">
            <a:avLst/>
          </a:prstGeom>
          <a:noFill/>
        </p:spPr>
        <p:txBody>
          <a:bodyPr wrap="square" rtlCol="0">
            <a:spAutoFit/>
          </a:bodyPr>
          <a:lstStyle/>
          <a:p>
            <a:pPr algn="ctr"/>
            <a:r>
              <a:rPr lang="en-GB" sz="4000" b="1" dirty="0" smtClean="0">
                <a:solidFill>
                  <a:srgbClr val="FFFFFF"/>
                </a:solidFill>
              </a:rPr>
              <a:t>The DC Future Book: in association with Columbia </a:t>
            </a:r>
            <a:r>
              <a:rPr lang="en-GB" sz="4000" b="1" dirty="0" err="1" smtClean="0">
                <a:solidFill>
                  <a:srgbClr val="FFFFFF"/>
                </a:solidFill>
              </a:rPr>
              <a:t>Threadneedle</a:t>
            </a:r>
            <a:r>
              <a:rPr lang="en-GB" sz="4000" b="1" dirty="0" smtClean="0">
                <a:solidFill>
                  <a:srgbClr val="FFFFFF"/>
                </a:solidFill>
              </a:rPr>
              <a:t> Investments</a:t>
            </a:r>
            <a:endParaRPr lang="en-GB" sz="4000" b="1" dirty="0">
              <a:solidFill>
                <a:srgbClr val="FFFFFF"/>
              </a:solidFill>
            </a:endParaRPr>
          </a:p>
          <a:p>
            <a:pPr algn="ctr"/>
            <a:endParaRPr lang="en-GB" sz="2400" b="1" dirty="0">
              <a:solidFill>
                <a:srgbClr val="FFFFFF"/>
              </a:solidFill>
            </a:endParaRPr>
          </a:p>
          <a:p>
            <a:pPr algn="ctr"/>
            <a:r>
              <a:rPr lang="en-GB" sz="2400" b="1" dirty="0" smtClean="0">
                <a:solidFill>
                  <a:srgbClr val="FFFFFF"/>
                </a:solidFill>
              </a:rPr>
              <a:t>Thursday 19</a:t>
            </a:r>
            <a:r>
              <a:rPr lang="en-GB" sz="2400" b="1" baseline="30000" dirty="0" smtClean="0">
                <a:solidFill>
                  <a:srgbClr val="FFFFFF"/>
                </a:solidFill>
              </a:rPr>
              <a:t>th</a:t>
            </a:r>
            <a:r>
              <a:rPr lang="en-GB" sz="2400" b="1" dirty="0" smtClean="0">
                <a:solidFill>
                  <a:srgbClr val="FFFFFF"/>
                </a:solidFill>
              </a:rPr>
              <a:t> September 2019</a:t>
            </a:r>
            <a:endParaRPr lang="en-GB" sz="2400" b="1" dirty="0">
              <a:solidFill>
                <a:srgbClr val="FFFFFF"/>
              </a:solidFill>
            </a:endParaRPr>
          </a:p>
          <a:p>
            <a:pPr algn="ctr"/>
            <a:endParaRPr lang="en-GB" sz="2400" b="1" dirty="0">
              <a:solidFill>
                <a:srgbClr val="FFFFFF"/>
              </a:solidFill>
            </a:endParaRPr>
          </a:p>
          <a:p>
            <a:pPr algn="ctr"/>
            <a:endParaRPr lang="en-GB" sz="2400" b="1" dirty="0">
              <a:solidFill>
                <a:srgbClr val="FFFFFF"/>
              </a:solidFill>
            </a:endParaRPr>
          </a:p>
          <a:p>
            <a:pPr algn="ctr"/>
            <a:r>
              <a:rPr lang="en-GB" sz="2100" b="1" dirty="0" smtClean="0">
                <a:solidFill>
                  <a:srgbClr val="FFFFFF"/>
                </a:solidFill>
              </a:rPr>
              <a:t>www.pensionspolicyinstitute.org.uk</a:t>
            </a:r>
            <a:endParaRPr lang="en-GB" sz="2100" b="1" dirty="0">
              <a:solidFill>
                <a:srgbClr val="FFFFFF"/>
              </a:solidFill>
            </a:endParaRPr>
          </a:p>
        </p:txBody>
      </p:sp>
      <p:sp>
        <p:nvSpPr>
          <p:cNvPr id="13" name="TextBox 1"/>
          <p:cNvSpPr txBox="1">
            <a:spLocks noChangeArrowheads="1"/>
          </p:cNvSpPr>
          <p:nvPr/>
        </p:nvSpPr>
        <p:spPr bwMode="auto">
          <a:xfrm>
            <a:off x="1673084" y="1454948"/>
            <a:ext cx="9036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800" b="1">
                <a:solidFill>
                  <a:schemeClr val="tx2"/>
                </a:solidFill>
                <a:latin typeface="Arial Narrow" panose="020B0606020202030204" pitchFamily="34" charset="0"/>
              </a:defRPr>
            </a:lvl1pPr>
            <a:lvl2pPr marL="742950" indent="-285750">
              <a:defRPr kumimoji="1" sz="4800" b="1">
                <a:solidFill>
                  <a:schemeClr val="tx2"/>
                </a:solidFill>
                <a:latin typeface="Arial Narrow" panose="020B0606020202030204" pitchFamily="34" charset="0"/>
              </a:defRPr>
            </a:lvl2pPr>
            <a:lvl3pPr marL="1143000" indent="-228600">
              <a:defRPr kumimoji="1" sz="4800" b="1">
                <a:solidFill>
                  <a:schemeClr val="tx2"/>
                </a:solidFill>
                <a:latin typeface="Arial Narrow" panose="020B0606020202030204" pitchFamily="34" charset="0"/>
              </a:defRPr>
            </a:lvl3pPr>
            <a:lvl4pPr marL="1600200" indent="-228600">
              <a:defRPr kumimoji="1" sz="4800" b="1">
                <a:solidFill>
                  <a:schemeClr val="tx2"/>
                </a:solidFill>
                <a:latin typeface="Arial Narrow" panose="020B0606020202030204" pitchFamily="34" charset="0"/>
              </a:defRPr>
            </a:lvl4pPr>
            <a:lvl5pPr marL="2057400" indent="-228600">
              <a:defRPr kumimoji="1" sz="4800" b="1">
                <a:solidFill>
                  <a:schemeClr val="tx2"/>
                </a:solidFill>
                <a:latin typeface="Arial Narrow" panose="020B0606020202030204" pitchFamily="34" charset="0"/>
              </a:defRPr>
            </a:lvl5pPr>
            <a:lvl6pPr marL="2514600" indent="-228600" eaLnBrk="0" fontAlgn="base" hangingPunct="0">
              <a:spcBef>
                <a:spcPct val="0"/>
              </a:spcBef>
              <a:spcAft>
                <a:spcPct val="0"/>
              </a:spcAft>
              <a:defRPr kumimoji="1" sz="4800" b="1">
                <a:solidFill>
                  <a:schemeClr val="tx2"/>
                </a:solidFill>
                <a:latin typeface="Arial Narrow" panose="020B0606020202030204" pitchFamily="34" charset="0"/>
              </a:defRPr>
            </a:lvl6pPr>
            <a:lvl7pPr marL="2971800" indent="-228600" eaLnBrk="0" fontAlgn="base" hangingPunct="0">
              <a:spcBef>
                <a:spcPct val="0"/>
              </a:spcBef>
              <a:spcAft>
                <a:spcPct val="0"/>
              </a:spcAft>
              <a:defRPr kumimoji="1" sz="4800" b="1">
                <a:solidFill>
                  <a:schemeClr val="tx2"/>
                </a:solidFill>
                <a:latin typeface="Arial Narrow" panose="020B0606020202030204" pitchFamily="34" charset="0"/>
              </a:defRPr>
            </a:lvl7pPr>
            <a:lvl8pPr marL="3429000" indent="-228600" eaLnBrk="0" fontAlgn="base" hangingPunct="0">
              <a:spcBef>
                <a:spcPct val="0"/>
              </a:spcBef>
              <a:spcAft>
                <a:spcPct val="0"/>
              </a:spcAft>
              <a:defRPr kumimoji="1" sz="4800" b="1">
                <a:solidFill>
                  <a:schemeClr val="tx2"/>
                </a:solidFill>
                <a:latin typeface="Arial Narrow" panose="020B0606020202030204" pitchFamily="34" charset="0"/>
              </a:defRPr>
            </a:lvl8pPr>
            <a:lvl9pPr marL="3886200" indent="-228600" eaLnBrk="0" fontAlgn="base" hangingPunct="0">
              <a:spcBef>
                <a:spcPct val="0"/>
              </a:spcBef>
              <a:spcAft>
                <a:spcPct val="0"/>
              </a:spcAft>
              <a:defRPr kumimoji="1" sz="4800" b="1">
                <a:solidFill>
                  <a:schemeClr val="tx2"/>
                </a:solidFill>
                <a:latin typeface="Arial Narrow" panose="020B0606020202030204" pitchFamily="34" charset="0"/>
              </a:defRPr>
            </a:lvl9pPr>
          </a:lstStyle>
          <a:p>
            <a:pPr algn="ctr" eaLnBrk="1" hangingPunct="1"/>
            <a:r>
              <a:rPr kumimoji="0" lang="en-GB" altLang="en-US" sz="9600" dirty="0">
                <a:solidFill>
                  <a:srgbClr val="B6BCED"/>
                </a:solidFill>
                <a:latin typeface="Book Antiqua" panose="02040602050305030304" pitchFamily="18" charset="0"/>
              </a:rPr>
              <a:t>WELCOME</a:t>
            </a:r>
            <a:endParaRPr kumimoji="0" lang="en-GB" altLang="en-US" sz="9600" b="0" i="1" dirty="0">
              <a:solidFill>
                <a:srgbClr val="B6BCED"/>
              </a:solidFill>
              <a:latin typeface="Book Antiqua" panose="02040602050305030304" pitchFamily="18" charset="0"/>
            </a:endParaRPr>
          </a:p>
        </p:txBody>
      </p:sp>
      <p:sp>
        <p:nvSpPr>
          <p:cNvPr id="17" name="TextBox 16"/>
          <p:cNvSpPr txBox="1"/>
          <p:nvPr/>
        </p:nvSpPr>
        <p:spPr>
          <a:xfrm>
            <a:off x="523161" y="6234032"/>
            <a:ext cx="11668839" cy="584775"/>
          </a:xfrm>
          <a:prstGeom prst="rect">
            <a:avLst/>
          </a:prstGeom>
          <a:noFill/>
        </p:spPr>
        <p:txBody>
          <a:bodyPr wrap="square" rtlCol="0">
            <a:spAutoFit/>
          </a:bodyPr>
          <a:lstStyle/>
          <a:p>
            <a:r>
              <a:rPr lang="en-GB" sz="3200" b="1" dirty="0">
                <a:solidFill>
                  <a:srgbClr val="FFFFFF"/>
                </a:solidFill>
              </a:rPr>
              <a:t>Twitter: </a:t>
            </a:r>
            <a:r>
              <a:rPr lang="en-GB" sz="3200" b="1">
                <a:solidFill>
                  <a:srgbClr val="FFFFFF"/>
                </a:solidFill>
              </a:rPr>
              <a:t>#</a:t>
            </a:r>
            <a:r>
              <a:rPr lang="en-GB" sz="3200" b="1" smtClean="0">
                <a:solidFill>
                  <a:srgbClr val="FFFFFF"/>
                </a:solidFill>
              </a:rPr>
              <a:t>PPIlaunch</a:t>
            </a:r>
            <a:r>
              <a:rPr lang="en-GB" sz="3200" b="1" dirty="0">
                <a:solidFill>
                  <a:srgbClr val="FFFFFF"/>
                </a:solidFill>
              </a:rPr>
              <a:t>					 @PPI_Research</a:t>
            </a:r>
            <a:endParaRPr lang="en-GB" sz="3200" dirty="0">
              <a:solidFill>
                <a:srgbClr val="993366"/>
              </a:solidFill>
            </a:endParaRPr>
          </a:p>
        </p:txBody>
      </p:sp>
      <p:grpSp>
        <p:nvGrpSpPr>
          <p:cNvPr id="18" name="Group 17"/>
          <p:cNvGrpSpPr/>
          <p:nvPr/>
        </p:nvGrpSpPr>
        <p:grpSpPr>
          <a:xfrm>
            <a:off x="47328" y="0"/>
            <a:ext cx="371475" cy="6858000"/>
            <a:chOff x="0" y="0"/>
            <a:chExt cx="371475" cy="3895725"/>
          </a:xfrm>
        </p:grpSpPr>
        <p:cxnSp>
          <p:nvCxnSpPr>
            <p:cNvPr id="19" name="Straight Connector 18"/>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3825" y="0"/>
              <a:ext cx="0" cy="3895725"/>
            </a:xfrm>
            <a:prstGeom prst="line">
              <a:avLst/>
            </a:prstGeom>
            <a:noFill/>
            <a:ln w="127000" cap="flat" cmpd="sng" algn="ctr">
              <a:solidFill>
                <a:srgbClr val="453F78"/>
              </a:solidFill>
              <a:prstDash val="solid"/>
              <a:miter lim="800000"/>
            </a:ln>
            <a:effectLst/>
          </p:spPr>
        </p:cxnSp>
        <p:cxnSp>
          <p:nvCxnSpPr>
            <p:cNvPr id="21" name="Straight Connector 20"/>
            <p:cNvCxnSpPr/>
            <p:nvPr/>
          </p:nvCxnSpPr>
          <p:spPr>
            <a:xfrm>
              <a:off x="247650" y="0"/>
              <a:ext cx="0" cy="3895725"/>
            </a:xfrm>
            <a:prstGeom prst="line">
              <a:avLst/>
            </a:prstGeom>
            <a:noFill/>
            <a:ln w="127000" cap="flat" cmpd="sng" algn="ctr">
              <a:solidFill>
                <a:srgbClr val="C78FAB"/>
              </a:solidFill>
              <a:prstDash val="solid"/>
              <a:miter lim="800000"/>
            </a:ln>
            <a:effectLst/>
          </p:spPr>
        </p:cxnSp>
        <p:cxnSp>
          <p:nvCxnSpPr>
            <p:cNvPr id="22" name="Straight Connector 21"/>
            <p:cNvCxnSpPr/>
            <p:nvPr/>
          </p:nvCxnSpPr>
          <p:spPr>
            <a:xfrm>
              <a:off x="371475" y="0"/>
              <a:ext cx="0" cy="3895725"/>
            </a:xfrm>
            <a:prstGeom prst="line">
              <a:avLst/>
            </a:prstGeom>
            <a:noFill/>
            <a:ln w="127000" cap="flat" cmpd="sng" algn="ctr">
              <a:solidFill>
                <a:srgbClr val="B6BCED"/>
              </a:solidFill>
              <a:prstDash val="solid"/>
              <a:miter lim="800000"/>
            </a:ln>
            <a:effectLst/>
          </p:spPr>
        </p:cxn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27" y="103890"/>
            <a:ext cx="3450651" cy="1164869"/>
          </a:xfrm>
          <a:prstGeom prst="rect">
            <a:avLst/>
          </a:prstGeom>
        </p:spPr>
      </p:pic>
    </p:spTree>
    <p:extLst>
      <p:ext uri="{BB962C8B-B14F-4D97-AF65-F5344CB8AC3E}">
        <p14:creationId xmlns:p14="http://schemas.microsoft.com/office/powerpoint/2010/main" val="16153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33702" y="1628800"/>
            <a:ext cx="11350930"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pPr marL="685800" indent="-685800">
              <a:buFont typeface="Arial" panose="020B0604020202020204" pitchFamily="34" charset="0"/>
              <a:buChar char="•"/>
            </a:pPr>
            <a:r>
              <a:rPr lang="en-GB" sz="4400" dirty="0" smtClean="0">
                <a:solidFill>
                  <a:srgbClr val="FFFFFF"/>
                </a:solidFill>
              </a:rPr>
              <a:t>The system is adapting to landscape changes</a:t>
            </a:r>
          </a:p>
          <a:p>
            <a:pPr marL="685800" indent="-685800">
              <a:buFont typeface="Arial" panose="020B0604020202020204" pitchFamily="34" charset="0"/>
              <a:buChar char="•"/>
            </a:pPr>
            <a:r>
              <a:rPr lang="en-GB" sz="4400" dirty="0" smtClean="0">
                <a:solidFill>
                  <a:srgbClr val="FFFFFF"/>
                </a:solidFill>
              </a:rPr>
              <a:t>We’ve come a long way</a:t>
            </a:r>
          </a:p>
          <a:p>
            <a:pPr marL="685800" indent="-685800">
              <a:buFont typeface="Arial" panose="020B0604020202020204" pitchFamily="34" charset="0"/>
              <a:buChar char="•"/>
            </a:pPr>
            <a:r>
              <a:rPr lang="en-GB" sz="4400" dirty="0" smtClean="0">
                <a:solidFill>
                  <a:srgbClr val="FFFFFF"/>
                </a:solidFill>
              </a:rPr>
              <a:t>There is still a long way to go...</a:t>
            </a:r>
          </a:p>
          <a:p>
            <a:pPr marL="685800" indent="-685800">
              <a:buFont typeface="Arial" panose="020B0604020202020204" pitchFamily="34" charset="0"/>
              <a:buChar char="•"/>
            </a:pPr>
            <a:r>
              <a:rPr lang="en-GB" sz="4400" dirty="0" smtClean="0">
                <a:solidFill>
                  <a:srgbClr val="FFFFFF"/>
                </a:solidFill>
              </a:rPr>
              <a:t>There is scope to increase DC pension pot sizes which means...</a:t>
            </a:r>
          </a:p>
          <a:p>
            <a:pPr marL="685800" indent="-685800">
              <a:buFont typeface="Arial" panose="020B0604020202020204" pitchFamily="34" charset="0"/>
              <a:buChar char="•"/>
            </a:pPr>
            <a:r>
              <a:rPr lang="en-GB" i="1" dirty="0" smtClean="0">
                <a:solidFill>
                  <a:schemeClr val="bg1"/>
                </a:solidFill>
              </a:rPr>
              <a:t>... Increasing the standard of living of future pensioners</a:t>
            </a:r>
            <a:endParaRPr i="1" dirty="0">
              <a:solidFill>
                <a:schemeClr val="bg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sp>
        <p:nvSpPr>
          <p:cNvPr id="6" name="Title 1"/>
          <p:cNvSpPr txBox="1">
            <a:spLocks/>
          </p:cNvSpPr>
          <p:nvPr/>
        </p:nvSpPr>
        <p:spPr>
          <a:xfrm>
            <a:off x="415752" y="423852"/>
            <a:ext cx="8928992"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dirty="0" smtClean="0">
                <a:solidFill>
                  <a:srgbClr val="FFFFFF"/>
                </a:solidFill>
              </a:rPr>
              <a:t>Conclusions:</a:t>
            </a:r>
            <a:endParaRPr dirty="0">
              <a:solidFill>
                <a:srgbClr val="FFFFFF"/>
              </a:solidFill>
            </a:endParaRPr>
          </a:p>
        </p:txBody>
      </p:sp>
    </p:spTree>
    <p:extLst>
      <p:ext uri="{BB962C8B-B14F-4D97-AF65-F5344CB8AC3E}">
        <p14:creationId xmlns:p14="http://schemas.microsoft.com/office/powerpoint/2010/main" val="3329547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407958"/>
            <a:ext cx="9793088" cy="769441"/>
          </a:xfrm>
          <a:prstGeom prst="rect">
            <a:avLst/>
          </a:prstGeom>
          <a:noFill/>
        </p:spPr>
        <p:txBody>
          <a:bodyPr wrap="square" rtlCol="0">
            <a:spAutoFit/>
          </a:bodyPr>
          <a:lstStyle/>
          <a:p>
            <a:r>
              <a:rPr lang="en-GB" sz="4400" b="1" i="1" dirty="0" smtClean="0">
                <a:solidFill>
                  <a:srgbClr val="FFFFFF"/>
                </a:solidFill>
              </a:rPr>
              <a:t>Panellists opening remarks </a:t>
            </a:r>
            <a:r>
              <a:rPr lang="en-GB" sz="2800" b="1" dirty="0">
                <a:solidFill>
                  <a:srgbClr val="FFFFFF"/>
                </a:solidFill>
              </a:rPr>
              <a:t>		</a:t>
            </a:r>
            <a:endParaRPr lang="en-GB" sz="3400" dirty="0">
              <a:solidFill>
                <a:srgbClr val="993366"/>
              </a:solidFill>
            </a:endParaRPr>
          </a:p>
        </p:txBody>
      </p:sp>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val="0"/>
              </a:ext>
            </a:extLst>
          </a:blip>
          <a:srcRect l="16221" r="1283" b="-1137"/>
          <a:stretch/>
        </p:blipFill>
        <p:spPr>
          <a:xfrm>
            <a:off x="8314449" y="2055742"/>
            <a:ext cx="3132000" cy="2556000"/>
          </a:xfrm>
          <a:prstGeom prst="rect">
            <a:avLst/>
          </a:prstGeom>
        </p:spPr>
      </p:pic>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10" name="Picture 9"/>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655840" y="2044288"/>
            <a:ext cx="2567454" cy="2567454"/>
          </a:xfrm>
          <a:prstGeom prst="rect">
            <a:avLst/>
          </a:prstGeom>
        </p:spPr>
      </p:pic>
      <p:sp>
        <p:nvSpPr>
          <p:cNvPr id="12" name="TextBox 11"/>
          <p:cNvSpPr txBox="1"/>
          <p:nvPr/>
        </p:nvSpPr>
        <p:spPr>
          <a:xfrm>
            <a:off x="911424" y="4661550"/>
            <a:ext cx="2277312" cy="584775"/>
          </a:xfrm>
          <a:prstGeom prst="rect">
            <a:avLst/>
          </a:prstGeom>
          <a:noFill/>
        </p:spPr>
        <p:txBody>
          <a:bodyPr wrap="square" rtlCol="0">
            <a:spAutoFit/>
          </a:bodyPr>
          <a:lstStyle/>
          <a:p>
            <a:r>
              <a:rPr lang="en-GB" sz="1600" dirty="0" smtClean="0">
                <a:solidFill>
                  <a:srgbClr val="FFFFFF"/>
                </a:solidFill>
              </a:rPr>
              <a:t>Nico Aspinall </a:t>
            </a:r>
          </a:p>
          <a:p>
            <a:r>
              <a:rPr lang="en-GB" sz="1600" b="1" u="sng" dirty="0" smtClean="0">
                <a:solidFill>
                  <a:srgbClr val="FFFFFF"/>
                </a:solidFill>
              </a:rPr>
              <a:t>The People’s Pension</a:t>
            </a:r>
            <a:endParaRPr lang="en-GB" sz="1600" b="1" u="sng" dirty="0">
              <a:solidFill>
                <a:srgbClr val="FFFFFF"/>
              </a:solidFill>
            </a:endParaRPr>
          </a:p>
        </p:txBody>
      </p:sp>
      <p:sp>
        <p:nvSpPr>
          <p:cNvPr id="13" name="TextBox 12"/>
          <p:cNvSpPr txBox="1"/>
          <p:nvPr/>
        </p:nvSpPr>
        <p:spPr>
          <a:xfrm>
            <a:off x="4583832" y="4661550"/>
            <a:ext cx="2088232" cy="584775"/>
          </a:xfrm>
          <a:prstGeom prst="rect">
            <a:avLst/>
          </a:prstGeom>
          <a:noFill/>
        </p:spPr>
        <p:txBody>
          <a:bodyPr wrap="square" rtlCol="0">
            <a:spAutoFit/>
          </a:bodyPr>
          <a:lstStyle/>
          <a:p>
            <a:r>
              <a:rPr lang="en-GB" sz="1600" dirty="0" smtClean="0">
                <a:solidFill>
                  <a:srgbClr val="FFFFFF"/>
                </a:solidFill>
              </a:rPr>
              <a:t>Trish Curry</a:t>
            </a:r>
          </a:p>
          <a:p>
            <a:r>
              <a:rPr lang="en-GB" sz="1600" b="1" u="sng" dirty="0" err="1" smtClean="0">
                <a:solidFill>
                  <a:srgbClr val="FFFFFF"/>
                </a:solidFill>
              </a:rPr>
              <a:t>AustralianSuper</a:t>
            </a:r>
            <a:r>
              <a:rPr lang="en-GB" sz="1600" b="1" u="sng" dirty="0" smtClean="0">
                <a:solidFill>
                  <a:srgbClr val="FFFFFF"/>
                </a:solidFill>
              </a:rPr>
              <a:t> </a:t>
            </a:r>
            <a:endParaRPr lang="en-GB" sz="1600" b="1" u="sng" dirty="0">
              <a:solidFill>
                <a:srgbClr val="FFFFFF"/>
              </a:solidFill>
            </a:endParaRPr>
          </a:p>
        </p:txBody>
      </p:sp>
      <p:sp>
        <p:nvSpPr>
          <p:cNvPr id="14" name="TextBox 13"/>
          <p:cNvSpPr txBox="1"/>
          <p:nvPr/>
        </p:nvSpPr>
        <p:spPr>
          <a:xfrm>
            <a:off x="8272374" y="4654932"/>
            <a:ext cx="2720170" cy="584775"/>
          </a:xfrm>
          <a:prstGeom prst="rect">
            <a:avLst/>
          </a:prstGeom>
          <a:noFill/>
        </p:spPr>
        <p:txBody>
          <a:bodyPr wrap="square" rtlCol="0">
            <a:spAutoFit/>
          </a:bodyPr>
          <a:lstStyle/>
          <a:p>
            <a:r>
              <a:rPr lang="en-GB" sz="1600" dirty="0" smtClean="0">
                <a:solidFill>
                  <a:srgbClr val="FFFFFF"/>
                </a:solidFill>
              </a:rPr>
              <a:t>David Fairs </a:t>
            </a:r>
          </a:p>
          <a:p>
            <a:r>
              <a:rPr lang="en-GB" sz="1600" b="1" u="sng" dirty="0" smtClean="0">
                <a:solidFill>
                  <a:srgbClr val="FFFFFF"/>
                </a:solidFill>
              </a:rPr>
              <a:t>The Pensions Regulator </a:t>
            </a:r>
            <a:endParaRPr lang="en-GB" sz="1600" b="1" u="sng" dirty="0">
              <a:solidFill>
                <a:srgbClr val="FFFFFF"/>
              </a:solidFill>
            </a:endParaRPr>
          </a:p>
        </p:txBody>
      </p:sp>
      <p:pic>
        <p:nvPicPr>
          <p:cNvPr id="17" name="Picture 16"/>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1040636" y="2055742"/>
            <a:ext cx="2556000" cy="255600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850975724"/>
              </p:ext>
            </p:extLst>
          </p:nvPr>
        </p:nvGraphicFramePr>
        <p:xfrm>
          <a:off x="0" y="6649888"/>
          <a:ext cx="12192001" cy="235496"/>
        </p:xfrm>
        <a:graphic>
          <a:graphicData uri="http://schemas.openxmlformats.org/drawingml/2006/table">
            <a:tbl>
              <a:tblPr firstRow="1" firstCol="1" bandRow="1"/>
              <a:tblGrid>
                <a:gridCol w="3047578"/>
                <a:gridCol w="3047578"/>
                <a:gridCol w="3047578"/>
                <a:gridCol w="3049267"/>
              </a:tblGrid>
              <a:tr h="235496">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331E36"/>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993365"/>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C78FAB"/>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B6BCED"/>
                    </a:solidFill>
                  </a:tcPr>
                </a:tc>
              </a:tr>
            </a:tbl>
          </a:graphicData>
        </a:graphic>
      </p:graphicFrame>
    </p:spTree>
    <p:extLst>
      <p:ext uri="{BB962C8B-B14F-4D97-AF65-F5344CB8AC3E}">
        <p14:creationId xmlns:p14="http://schemas.microsoft.com/office/powerpoint/2010/main" val="280669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1" name="Group 20"/>
          <p:cNvGrpSpPr/>
          <p:nvPr/>
        </p:nvGrpSpPr>
        <p:grpSpPr>
          <a:xfrm>
            <a:off x="47328" y="0"/>
            <a:ext cx="371475" cy="6858000"/>
            <a:chOff x="0" y="0"/>
            <a:chExt cx="371475" cy="3895725"/>
          </a:xfrm>
        </p:grpSpPr>
        <p:cxnSp>
          <p:nvCxnSpPr>
            <p:cNvPr id="22" name="Straight Connector 21"/>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3825" y="0"/>
              <a:ext cx="0" cy="3895725"/>
            </a:xfrm>
            <a:prstGeom prst="line">
              <a:avLst/>
            </a:prstGeom>
            <a:noFill/>
            <a:ln w="127000" cap="flat" cmpd="sng" algn="ctr">
              <a:solidFill>
                <a:srgbClr val="453F78"/>
              </a:solidFill>
              <a:prstDash val="solid"/>
              <a:miter lim="800000"/>
            </a:ln>
            <a:effectLst/>
          </p:spPr>
        </p:cxnSp>
        <p:cxnSp>
          <p:nvCxnSpPr>
            <p:cNvPr id="24" name="Straight Connector 23"/>
            <p:cNvCxnSpPr/>
            <p:nvPr/>
          </p:nvCxnSpPr>
          <p:spPr>
            <a:xfrm>
              <a:off x="247650" y="0"/>
              <a:ext cx="0" cy="3895725"/>
            </a:xfrm>
            <a:prstGeom prst="line">
              <a:avLst/>
            </a:prstGeom>
            <a:noFill/>
            <a:ln w="127000" cap="flat" cmpd="sng" algn="ctr">
              <a:solidFill>
                <a:srgbClr val="C78FAB"/>
              </a:solidFill>
              <a:prstDash val="solid"/>
              <a:miter lim="800000"/>
            </a:ln>
            <a:effectLst/>
          </p:spPr>
        </p:cxnSp>
        <p:cxnSp>
          <p:nvCxnSpPr>
            <p:cNvPr id="25" name="Straight Connector 24"/>
            <p:cNvCxnSpPr/>
            <p:nvPr/>
          </p:nvCxnSpPr>
          <p:spPr>
            <a:xfrm>
              <a:off x="371475" y="0"/>
              <a:ext cx="0" cy="3895725"/>
            </a:xfrm>
            <a:prstGeom prst="line">
              <a:avLst/>
            </a:prstGeom>
            <a:noFill/>
            <a:ln w="127000" cap="flat" cmpd="sng" algn="ctr">
              <a:solidFill>
                <a:srgbClr val="B6BCED"/>
              </a:solidFill>
              <a:prstDash val="solid"/>
              <a:miter lim="800000"/>
            </a:ln>
            <a:effectLst/>
          </p:spPr>
        </p:cxnSp>
      </p:grpSp>
      <p:sp>
        <p:nvSpPr>
          <p:cNvPr id="9" name="Title 1"/>
          <p:cNvSpPr txBox="1">
            <a:spLocks/>
          </p:cNvSpPr>
          <p:nvPr/>
        </p:nvSpPr>
        <p:spPr>
          <a:xfrm>
            <a:off x="708969" y="209007"/>
            <a:ext cx="9217024"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sz="6000" dirty="0" smtClean="0">
                <a:solidFill>
                  <a:srgbClr val="FFFFFF"/>
                </a:solidFill>
              </a:rPr>
              <a:t>The Chatham House Rule</a:t>
            </a:r>
            <a:endParaRPr sz="6000" dirty="0">
              <a:solidFill>
                <a:srgbClr val="FFFFFF"/>
              </a:solidFill>
            </a:endParaRPr>
          </a:p>
        </p:txBody>
      </p:sp>
      <p:sp>
        <p:nvSpPr>
          <p:cNvPr id="11" name="TextBox 10"/>
          <p:cNvSpPr txBox="1"/>
          <p:nvPr/>
        </p:nvSpPr>
        <p:spPr>
          <a:xfrm>
            <a:off x="708969" y="1536174"/>
            <a:ext cx="10945216" cy="3785652"/>
          </a:xfrm>
          <a:prstGeom prst="rect">
            <a:avLst/>
          </a:prstGeom>
          <a:gradFill flip="none" rotWithShape="1">
            <a:gsLst>
              <a:gs pos="0">
                <a:srgbClr val="993366">
                  <a:lumMod val="0"/>
                  <a:lumOff val="100000"/>
                </a:srgbClr>
              </a:gs>
              <a:gs pos="35000">
                <a:srgbClr val="993366">
                  <a:lumMod val="0"/>
                  <a:lumOff val="100000"/>
                </a:srgbClr>
              </a:gs>
              <a:gs pos="100000">
                <a:srgbClr val="993366">
                  <a:lumMod val="100000"/>
                </a:srgbClr>
              </a:gs>
            </a:gsLst>
            <a:path path="circle">
              <a:fillToRect l="50000" t="-80000" r="50000" b="180000"/>
            </a:path>
            <a:tileRect/>
          </a:gradFill>
          <a:ln w="63500">
            <a:solidFill>
              <a:srgbClr val="000000"/>
            </a:solidFill>
          </a:ln>
        </p:spPr>
        <p:txBody>
          <a:bodyPr wrap="square" rtlCol="0">
            <a:spAutoFit/>
          </a:bodyPr>
          <a:lstStyle/>
          <a:p>
            <a:pPr lvl="0" algn="ctr" eaLnBrk="0" fontAlgn="base" hangingPunct="0">
              <a:spcBef>
                <a:spcPct val="0"/>
              </a:spcBef>
              <a:spcAft>
                <a:spcPct val="0"/>
              </a:spcAft>
            </a:pPr>
            <a:r>
              <a:rPr kumimoji="1" lang="en-GB" sz="4000" b="1" kern="0" dirty="0">
                <a:solidFill>
                  <a:srgbClr val="000000"/>
                </a:solidFill>
              </a:rPr>
              <a:t>When a meeting, or part thereof, is held under the Chatham House Rule, participants are free to use the information received, but</a:t>
            </a:r>
            <a:r>
              <a:rPr kumimoji="1" lang="en-GB" sz="4000" b="1" u="sng" kern="0" dirty="0">
                <a:solidFill>
                  <a:srgbClr val="000000"/>
                </a:solidFill>
              </a:rPr>
              <a:t> </a:t>
            </a:r>
            <a:endParaRPr kumimoji="1" lang="en-GB" sz="4000" b="1" u="sng" kern="0" dirty="0" smtClean="0">
              <a:solidFill>
                <a:srgbClr val="000000"/>
              </a:solidFill>
            </a:endParaRPr>
          </a:p>
          <a:p>
            <a:pPr lvl="0" algn="ctr" eaLnBrk="0" fontAlgn="base" hangingPunct="0">
              <a:spcBef>
                <a:spcPct val="0"/>
              </a:spcBef>
              <a:spcAft>
                <a:spcPct val="0"/>
              </a:spcAft>
            </a:pPr>
            <a:r>
              <a:rPr kumimoji="1" lang="en-GB" sz="4000" b="1" u="sng" kern="0" dirty="0" smtClean="0">
                <a:solidFill>
                  <a:srgbClr val="000000"/>
                </a:solidFill>
              </a:rPr>
              <a:t>neither </a:t>
            </a:r>
            <a:r>
              <a:rPr kumimoji="1" lang="en-GB" sz="4000" b="1" u="sng" kern="0" dirty="0">
                <a:solidFill>
                  <a:srgbClr val="000000"/>
                </a:solidFill>
              </a:rPr>
              <a:t>the identity nor the affiliation of the speaker(s), nor that of any other participant, may be revealed</a:t>
            </a:r>
            <a:r>
              <a:rPr kumimoji="1" lang="en-GB" sz="4000" b="1" kern="0" dirty="0">
                <a:solidFill>
                  <a:srgbClr val="000000"/>
                </a:solidFill>
              </a:rPr>
              <a:t>.</a:t>
            </a:r>
            <a:endParaRPr kumimoji="1" lang="en-GB" sz="4000" b="1" i="0" u="none" strike="noStrike" kern="0" cap="none" spc="0" normalizeH="0" baseline="0" noProof="0" dirty="0" smtClean="0">
              <a:ln>
                <a:noFill/>
              </a:ln>
              <a:solidFill>
                <a:srgbClr val="000000"/>
              </a:solidFill>
              <a:effectLst/>
              <a:uLnTx/>
              <a:uFillTx/>
            </a:endParaRPr>
          </a:p>
        </p:txBody>
      </p:sp>
      <p:sp>
        <p:nvSpPr>
          <p:cNvPr id="10" name="Title 1"/>
          <p:cNvSpPr txBox="1">
            <a:spLocks/>
          </p:cNvSpPr>
          <p:nvPr/>
        </p:nvSpPr>
        <p:spPr>
          <a:xfrm>
            <a:off x="194802" y="5517232"/>
            <a:ext cx="11773197"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pPr algn="ctr"/>
            <a:r>
              <a:rPr sz="4400" i="1" dirty="0" smtClean="0">
                <a:solidFill>
                  <a:srgbClr val="FFFFFF"/>
                </a:solidFill>
              </a:rPr>
              <a:t>The remainder of the event is held under </a:t>
            </a:r>
            <a:endParaRPr sz="4400" i="1" dirty="0" smtClean="0">
              <a:solidFill>
                <a:srgbClr val="FFFFFF"/>
              </a:solidFill>
            </a:endParaRPr>
          </a:p>
          <a:p>
            <a:pPr algn="ctr"/>
            <a:r>
              <a:rPr sz="4400" i="1" dirty="0" smtClean="0">
                <a:solidFill>
                  <a:srgbClr val="FFFFFF"/>
                </a:solidFill>
              </a:rPr>
              <a:t>The Chatham </a:t>
            </a:r>
            <a:r>
              <a:rPr sz="4400" i="1" dirty="0" smtClean="0">
                <a:solidFill>
                  <a:srgbClr val="FFFFFF"/>
                </a:solidFill>
              </a:rPr>
              <a:t>House Rule</a:t>
            </a:r>
            <a:endParaRPr sz="4400" i="1" dirty="0">
              <a:solidFill>
                <a:srgbClr val="FFFFFF"/>
              </a:solidFill>
            </a:endParaRPr>
          </a:p>
        </p:txBody>
      </p:sp>
    </p:spTree>
    <p:extLst>
      <p:ext uri="{BB962C8B-B14F-4D97-AF65-F5344CB8AC3E}">
        <p14:creationId xmlns:p14="http://schemas.microsoft.com/office/powerpoint/2010/main" val="241345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479376" y="407958"/>
            <a:ext cx="9793088" cy="769441"/>
          </a:xfrm>
          <a:prstGeom prst="rect">
            <a:avLst/>
          </a:prstGeom>
          <a:noFill/>
        </p:spPr>
        <p:txBody>
          <a:bodyPr wrap="square" rtlCol="0">
            <a:spAutoFit/>
          </a:bodyPr>
          <a:lstStyle/>
          <a:p>
            <a:r>
              <a:rPr lang="en-GB" sz="4400" b="1" i="1" dirty="0" smtClean="0">
                <a:solidFill>
                  <a:srgbClr val="FFFFFF"/>
                </a:solidFill>
              </a:rPr>
              <a:t>Q&amp;A Session with the panel </a:t>
            </a:r>
            <a:r>
              <a:rPr lang="en-GB" sz="2800" b="1" dirty="0">
                <a:solidFill>
                  <a:srgbClr val="FFFFFF"/>
                </a:solidFill>
              </a:rPr>
              <a:t>		</a:t>
            </a:r>
            <a:endParaRPr lang="en-GB" sz="3400" dirty="0">
              <a:solidFill>
                <a:srgbClr val="993366"/>
              </a:solidFill>
            </a:endParaRPr>
          </a:p>
        </p:txBody>
      </p:sp>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val="0"/>
              </a:ext>
            </a:extLst>
          </a:blip>
          <a:srcRect l="16221" r="1283" b="-1137"/>
          <a:stretch/>
        </p:blipFill>
        <p:spPr>
          <a:xfrm>
            <a:off x="4597880" y="2223375"/>
            <a:ext cx="2232248" cy="1821719"/>
          </a:xfrm>
          <a:prstGeom prst="rect">
            <a:avLst/>
          </a:prstGeom>
        </p:spPr>
      </p:pic>
      <p:grpSp>
        <p:nvGrpSpPr>
          <p:cNvPr id="6" name="Group 5"/>
          <p:cNvGrpSpPr/>
          <p:nvPr/>
        </p:nvGrpSpPr>
        <p:grpSpPr>
          <a:xfrm>
            <a:off x="9838374" y="7849"/>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pic>
        <p:nvPicPr>
          <p:cNvPr id="10" name="Picture 9"/>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509648" y="2223375"/>
            <a:ext cx="1815004" cy="1815004"/>
          </a:xfrm>
          <a:prstGeom prst="rect">
            <a:avLst/>
          </a:prstGeom>
        </p:spPr>
      </p:pic>
      <p:sp>
        <p:nvSpPr>
          <p:cNvPr id="11" name="TextBox 10"/>
          <p:cNvSpPr txBox="1"/>
          <p:nvPr/>
        </p:nvSpPr>
        <p:spPr>
          <a:xfrm>
            <a:off x="-19002" y="5653697"/>
            <a:ext cx="12192000" cy="1015663"/>
          </a:xfrm>
          <a:prstGeom prst="rect">
            <a:avLst/>
          </a:prstGeom>
          <a:noFill/>
        </p:spPr>
        <p:txBody>
          <a:bodyPr wrap="square" rtlCol="0">
            <a:spAutoFit/>
          </a:bodyPr>
          <a:lstStyle/>
          <a:p>
            <a:pPr algn="ctr"/>
            <a:r>
              <a:rPr lang="en-GB" sz="5000" b="1" i="1" dirty="0" smtClean="0">
                <a:solidFill>
                  <a:srgbClr val="FFFFFF"/>
                </a:solidFill>
              </a:rPr>
              <a:t>Please observe the Chatham House Rule</a:t>
            </a:r>
            <a:r>
              <a:rPr lang="en-GB" sz="6000" b="1" dirty="0">
                <a:solidFill>
                  <a:srgbClr val="FFFFFF"/>
                </a:solidFill>
              </a:rPr>
              <a:t>	</a:t>
            </a:r>
            <a:endParaRPr lang="en-GB" sz="6000" dirty="0">
              <a:solidFill>
                <a:srgbClr val="993366"/>
              </a:solidFill>
            </a:endParaRPr>
          </a:p>
        </p:txBody>
      </p:sp>
      <p:sp>
        <p:nvSpPr>
          <p:cNvPr id="12" name="TextBox 11"/>
          <p:cNvSpPr txBox="1"/>
          <p:nvPr/>
        </p:nvSpPr>
        <p:spPr>
          <a:xfrm>
            <a:off x="349408" y="4112447"/>
            <a:ext cx="2277312" cy="523220"/>
          </a:xfrm>
          <a:prstGeom prst="rect">
            <a:avLst/>
          </a:prstGeom>
          <a:noFill/>
        </p:spPr>
        <p:txBody>
          <a:bodyPr wrap="square" rtlCol="0">
            <a:spAutoFit/>
          </a:bodyPr>
          <a:lstStyle/>
          <a:p>
            <a:r>
              <a:rPr lang="en-GB" sz="1400" dirty="0" smtClean="0">
                <a:solidFill>
                  <a:srgbClr val="FFFFFF"/>
                </a:solidFill>
              </a:rPr>
              <a:t>Nico Aspinall </a:t>
            </a:r>
          </a:p>
          <a:p>
            <a:r>
              <a:rPr lang="en-GB" sz="1400" b="1" u="sng" dirty="0" smtClean="0">
                <a:solidFill>
                  <a:srgbClr val="FFFFFF"/>
                </a:solidFill>
              </a:rPr>
              <a:t>The People’s Pension</a:t>
            </a:r>
            <a:endParaRPr lang="en-GB" sz="1400" b="1" u="sng" dirty="0">
              <a:solidFill>
                <a:srgbClr val="FFFFFF"/>
              </a:solidFill>
            </a:endParaRPr>
          </a:p>
        </p:txBody>
      </p:sp>
      <p:sp>
        <p:nvSpPr>
          <p:cNvPr id="13" name="TextBox 12"/>
          <p:cNvSpPr txBox="1"/>
          <p:nvPr/>
        </p:nvSpPr>
        <p:spPr>
          <a:xfrm>
            <a:off x="2437640" y="4112447"/>
            <a:ext cx="2088232" cy="584775"/>
          </a:xfrm>
          <a:prstGeom prst="rect">
            <a:avLst/>
          </a:prstGeom>
          <a:noFill/>
        </p:spPr>
        <p:txBody>
          <a:bodyPr wrap="square" rtlCol="0">
            <a:spAutoFit/>
          </a:bodyPr>
          <a:lstStyle/>
          <a:p>
            <a:r>
              <a:rPr lang="en-GB" sz="1600" dirty="0" smtClean="0">
                <a:solidFill>
                  <a:srgbClr val="FFFFFF"/>
                </a:solidFill>
              </a:rPr>
              <a:t>Trish Curry</a:t>
            </a:r>
          </a:p>
          <a:p>
            <a:r>
              <a:rPr lang="en-GB" sz="1600" b="1" u="sng" dirty="0" err="1" smtClean="0">
                <a:solidFill>
                  <a:srgbClr val="FFFFFF"/>
                </a:solidFill>
              </a:rPr>
              <a:t>AustralianSuper</a:t>
            </a:r>
            <a:r>
              <a:rPr lang="en-GB" sz="1600" b="1" u="sng" dirty="0" smtClean="0">
                <a:solidFill>
                  <a:srgbClr val="FFFFFF"/>
                </a:solidFill>
              </a:rPr>
              <a:t> </a:t>
            </a:r>
            <a:endParaRPr lang="en-GB" sz="1600" b="1" u="sng" dirty="0">
              <a:solidFill>
                <a:srgbClr val="FFFFFF"/>
              </a:solidFill>
            </a:endParaRPr>
          </a:p>
        </p:txBody>
      </p:sp>
      <p:sp>
        <p:nvSpPr>
          <p:cNvPr id="14" name="TextBox 13"/>
          <p:cNvSpPr txBox="1"/>
          <p:nvPr/>
        </p:nvSpPr>
        <p:spPr>
          <a:xfrm>
            <a:off x="4525872" y="4113696"/>
            <a:ext cx="2720170" cy="584775"/>
          </a:xfrm>
          <a:prstGeom prst="rect">
            <a:avLst/>
          </a:prstGeom>
          <a:noFill/>
        </p:spPr>
        <p:txBody>
          <a:bodyPr wrap="square" rtlCol="0">
            <a:spAutoFit/>
          </a:bodyPr>
          <a:lstStyle/>
          <a:p>
            <a:r>
              <a:rPr lang="en-GB" sz="1600" dirty="0" smtClean="0">
                <a:solidFill>
                  <a:srgbClr val="FFFFFF"/>
                </a:solidFill>
              </a:rPr>
              <a:t>David Fairs </a:t>
            </a:r>
          </a:p>
          <a:p>
            <a:r>
              <a:rPr lang="en-GB" sz="1600" b="1" u="sng" dirty="0" smtClean="0">
                <a:solidFill>
                  <a:srgbClr val="FFFFFF"/>
                </a:solidFill>
              </a:rPr>
              <a:t>The Pensions Regulator </a:t>
            </a:r>
            <a:endParaRPr lang="en-GB" sz="1600" b="1" u="sng" dirty="0">
              <a:solidFill>
                <a:srgbClr val="FFFFFF"/>
              </a:solidFill>
            </a:endParaRPr>
          </a:p>
        </p:txBody>
      </p:sp>
      <p:pic>
        <p:nvPicPr>
          <p:cNvPr id="17" name="Picture 16"/>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21416" y="2223375"/>
            <a:ext cx="1815004" cy="1815004"/>
          </a:xfrm>
          <a:prstGeom prst="rect">
            <a:avLst/>
          </a:prstGeom>
        </p:spPr>
      </p:pic>
      <p:pic>
        <p:nvPicPr>
          <p:cNvPr id="15" name="Picture 14"/>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7291291" y="2223375"/>
            <a:ext cx="1973061" cy="1821719"/>
          </a:xfrm>
          <a:prstGeom prst="rect">
            <a:avLst/>
          </a:prstGeom>
        </p:spPr>
      </p:pic>
      <p:sp>
        <p:nvSpPr>
          <p:cNvPr id="16" name="TextBox 15"/>
          <p:cNvSpPr txBox="1"/>
          <p:nvPr/>
        </p:nvSpPr>
        <p:spPr>
          <a:xfrm>
            <a:off x="7165243" y="4091753"/>
            <a:ext cx="2720170" cy="830997"/>
          </a:xfrm>
          <a:prstGeom prst="rect">
            <a:avLst/>
          </a:prstGeom>
          <a:noFill/>
        </p:spPr>
        <p:txBody>
          <a:bodyPr wrap="square" rtlCol="0">
            <a:spAutoFit/>
          </a:bodyPr>
          <a:lstStyle/>
          <a:p>
            <a:r>
              <a:rPr lang="en-GB" sz="1600" dirty="0" smtClean="0">
                <a:solidFill>
                  <a:srgbClr val="FFFFFF"/>
                </a:solidFill>
              </a:rPr>
              <a:t>Andrew Brown</a:t>
            </a:r>
          </a:p>
          <a:p>
            <a:r>
              <a:rPr lang="en-GB" sz="1600" b="1" u="sng" dirty="0" smtClean="0">
                <a:solidFill>
                  <a:srgbClr val="FFFFFF"/>
                </a:solidFill>
              </a:rPr>
              <a:t>Columbia Threadneedle Investments </a:t>
            </a:r>
            <a:endParaRPr lang="en-GB" sz="1600" b="1" u="sng" dirty="0">
              <a:solidFill>
                <a:srgbClr val="FFFFFF"/>
              </a:solidFill>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0449" y="2223039"/>
            <a:ext cx="1630199" cy="1837634"/>
          </a:xfrm>
          <a:prstGeom prst="rect">
            <a:avLst/>
          </a:prstGeom>
        </p:spPr>
      </p:pic>
      <p:sp>
        <p:nvSpPr>
          <p:cNvPr id="19" name="TextBox 18"/>
          <p:cNvSpPr txBox="1"/>
          <p:nvPr/>
        </p:nvSpPr>
        <p:spPr>
          <a:xfrm>
            <a:off x="9804614" y="4112447"/>
            <a:ext cx="2720170" cy="584775"/>
          </a:xfrm>
          <a:prstGeom prst="rect">
            <a:avLst/>
          </a:prstGeom>
          <a:noFill/>
        </p:spPr>
        <p:txBody>
          <a:bodyPr wrap="square" rtlCol="0">
            <a:spAutoFit/>
          </a:bodyPr>
          <a:lstStyle/>
          <a:p>
            <a:r>
              <a:rPr lang="en-GB" sz="1600" dirty="0" smtClean="0">
                <a:solidFill>
                  <a:srgbClr val="FFFFFF"/>
                </a:solidFill>
              </a:rPr>
              <a:t>Daniela Silcock</a:t>
            </a:r>
          </a:p>
          <a:p>
            <a:r>
              <a:rPr lang="en-GB" sz="1600" b="1" u="sng" dirty="0" smtClean="0">
                <a:solidFill>
                  <a:srgbClr val="FFFFFF"/>
                </a:solidFill>
              </a:rPr>
              <a:t>PPI</a:t>
            </a:r>
            <a:endParaRPr lang="en-GB" sz="1600" b="1" u="sng" dirty="0">
              <a:solidFill>
                <a:srgbClr val="FFFFFF"/>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4264707167"/>
              </p:ext>
            </p:extLst>
          </p:nvPr>
        </p:nvGraphicFramePr>
        <p:xfrm>
          <a:off x="0" y="6649888"/>
          <a:ext cx="12192001" cy="235496"/>
        </p:xfrm>
        <a:graphic>
          <a:graphicData uri="http://schemas.openxmlformats.org/drawingml/2006/table">
            <a:tbl>
              <a:tblPr firstRow="1" firstCol="1" bandRow="1"/>
              <a:tblGrid>
                <a:gridCol w="3047578"/>
                <a:gridCol w="3047578"/>
                <a:gridCol w="3047578"/>
                <a:gridCol w="3049267"/>
              </a:tblGrid>
              <a:tr h="235496">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331E36"/>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993365"/>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C78FAB"/>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B6BCED"/>
                    </a:solidFill>
                  </a:tcPr>
                </a:tc>
              </a:tr>
            </a:tbl>
          </a:graphicData>
        </a:graphic>
      </p:graphicFrame>
    </p:spTree>
    <p:extLst>
      <p:ext uri="{BB962C8B-B14F-4D97-AF65-F5344CB8AC3E}">
        <p14:creationId xmlns:p14="http://schemas.microsoft.com/office/powerpoint/2010/main" val="4087385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grpSp>
        <p:nvGrpSpPr>
          <p:cNvPr id="6" name="Group 5"/>
          <p:cNvGrpSpPr/>
          <p:nvPr/>
        </p:nvGrpSpPr>
        <p:grpSpPr>
          <a:xfrm>
            <a:off x="9865614" y="0"/>
            <a:ext cx="2353626" cy="1569660"/>
            <a:chOff x="6821303" y="84341"/>
            <a:chExt cx="2353626" cy="1569660"/>
          </a:xfrm>
        </p:grpSpPr>
        <p:sp>
          <p:nvSpPr>
            <p:cNvPr id="3" name="TextBox 2"/>
            <p:cNvSpPr txBox="1"/>
            <p:nvPr/>
          </p:nvSpPr>
          <p:spPr>
            <a:xfrm>
              <a:off x="6821303" y="84341"/>
              <a:ext cx="2353626" cy="1569660"/>
            </a:xfrm>
            <a:prstGeom prst="rect">
              <a:avLst/>
            </a:prstGeom>
            <a:noFill/>
          </p:spPr>
          <p:txBody>
            <a:bodyPr wrap="square" rtlCol="0">
              <a:spAutoFit/>
            </a:bodyPr>
            <a:lstStyle/>
            <a:p>
              <a:r>
                <a:rPr lang="en-GB" sz="9600" dirty="0">
                  <a:solidFill>
                    <a:srgbClr val="FFFFFF"/>
                  </a:solidFill>
                </a:rPr>
                <a:t>PPI</a:t>
              </a:r>
            </a:p>
          </p:txBody>
        </p:sp>
        <p:sp>
          <p:nvSpPr>
            <p:cNvPr id="4" name="TextBox 3"/>
            <p:cNvSpPr txBox="1"/>
            <p:nvPr/>
          </p:nvSpPr>
          <p:spPr>
            <a:xfrm>
              <a:off x="6863378" y="116632"/>
              <a:ext cx="2269475" cy="307777"/>
            </a:xfrm>
            <a:prstGeom prst="rect">
              <a:avLst/>
            </a:prstGeom>
            <a:noFill/>
          </p:spPr>
          <p:txBody>
            <a:bodyPr wrap="square" rtlCol="0">
              <a:spAutoFit/>
            </a:bodyPr>
            <a:lstStyle/>
            <a:p>
              <a:r>
                <a:rPr lang="en-GB" sz="1400" dirty="0">
                  <a:solidFill>
                    <a:srgbClr val="FFFFFF"/>
                  </a:solidFill>
                </a:rPr>
                <a:t>Pensions Policy Institute</a:t>
              </a:r>
            </a:p>
          </p:txBody>
        </p:sp>
      </p:grpSp>
      <p:sp>
        <p:nvSpPr>
          <p:cNvPr id="7" name="Title 1"/>
          <p:cNvSpPr txBox="1">
            <a:spLocks/>
          </p:cNvSpPr>
          <p:nvPr/>
        </p:nvSpPr>
        <p:spPr>
          <a:xfrm>
            <a:off x="188174" y="233291"/>
            <a:ext cx="9644337" cy="1325563"/>
          </a:xfrm>
          <a:prstGeom prst="rect">
            <a:avLst/>
          </a:prstGeom>
        </p:spPr>
        <p:txBody>
          <a:bodyPr>
            <a:normAutofit fontScale="97500"/>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i="1" dirty="0" smtClean="0">
                <a:solidFill>
                  <a:srgbClr val="FFFFFF"/>
                </a:solidFill>
              </a:rPr>
              <a:t>Panel and Chair closing remarks </a:t>
            </a:r>
            <a:endParaRPr i="1"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1340768"/>
            <a:ext cx="5928507" cy="4197173"/>
          </a:xfrm>
          <a:prstGeom prst="rect">
            <a:avLst/>
          </a:prstGeom>
        </p:spPr>
      </p:pic>
      <p:sp>
        <p:nvSpPr>
          <p:cNvPr id="26" name="TextBox 25"/>
          <p:cNvSpPr txBox="1"/>
          <p:nvPr/>
        </p:nvSpPr>
        <p:spPr>
          <a:xfrm>
            <a:off x="-12152" y="5688810"/>
            <a:ext cx="12216303" cy="861774"/>
          </a:xfrm>
          <a:prstGeom prst="rect">
            <a:avLst/>
          </a:prstGeom>
          <a:noFill/>
        </p:spPr>
        <p:txBody>
          <a:bodyPr wrap="square" rtlCol="0">
            <a:spAutoFit/>
          </a:bodyPr>
          <a:lstStyle/>
          <a:p>
            <a:pPr algn="ctr"/>
            <a:r>
              <a:rPr lang="en-GB" sz="5000" b="1" i="1" dirty="0" smtClean="0">
                <a:solidFill>
                  <a:srgbClr val="FFFFFF"/>
                </a:solidFill>
              </a:rPr>
              <a:t>Please observe the Chatham House Rule</a:t>
            </a:r>
            <a:endParaRPr lang="en-GB" sz="5000" b="1" i="1"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67122013"/>
              </p:ext>
            </p:extLst>
          </p:nvPr>
        </p:nvGraphicFramePr>
        <p:xfrm>
          <a:off x="0" y="6649888"/>
          <a:ext cx="12192001" cy="235496"/>
        </p:xfrm>
        <a:graphic>
          <a:graphicData uri="http://schemas.openxmlformats.org/drawingml/2006/table">
            <a:tbl>
              <a:tblPr firstRow="1" firstCol="1" bandRow="1"/>
              <a:tblGrid>
                <a:gridCol w="3047578"/>
                <a:gridCol w="3047578"/>
                <a:gridCol w="3047578"/>
                <a:gridCol w="3049267"/>
              </a:tblGrid>
              <a:tr h="235496">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331E36"/>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993365"/>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C78FAB"/>
                    </a:solidFill>
                  </a:tcPr>
                </a:tc>
                <a:tc>
                  <a:txBody>
                    <a:bodyPr/>
                    <a:lstStyle/>
                    <a:p>
                      <a:pPr>
                        <a:lnSpc>
                          <a:spcPct val="107000"/>
                        </a:lnSpc>
                        <a:spcAft>
                          <a:spcPts val="0"/>
                        </a:spcAft>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B6BCED"/>
                    </a:solidFill>
                  </a:tcPr>
                </a:tc>
              </a:tr>
            </a:tbl>
          </a:graphicData>
        </a:graphic>
      </p:graphicFrame>
    </p:spTree>
    <p:extLst>
      <p:ext uri="{BB962C8B-B14F-4D97-AF65-F5344CB8AC3E}">
        <p14:creationId xmlns:p14="http://schemas.microsoft.com/office/powerpoint/2010/main" val="96307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993366"/>
        </a:solidFill>
        <a:effectLst/>
      </p:bgPr>
    </p:bg>
    <p:spTree>
      <p:nvGrpSpPr>
        <p:cNvPr id="1" name=""/>
        <p:cNvGrpSpPr/>
        <p:nvPr/>
      </p:nvGrpSpPr>
      <p:grpSpPr>
        <a:xfrm>
          <a:off x="0" y="0"/>
          <a:ext cx="0" cy="0"/>
          <a:chOff x="0" y="0"/>
          <a:chExt cx="0" cy="0"/>
        </a:xfrm>
      </p:grpSpPr>
      <p:sp>
        <p:nvSpPr>
          <p:cNvPr id="8" name="TextBox 7"/>
          <p:cNvSpPr txBox="1"/>
          <p:nvPr/>
        </p:nvSpPr>
        <p:spPr>
          <a:xfrm>
            <a:off x="1919536" y="1499640"/>
            <a:ext cx="8430160" cy="1569660"/>
          </a:xfrm>
          <a:prstGeom prst="rect">
            <a:avLst/>
          </a:prstGeom>
          <a:noFill/>
        </p:spPr>
        <p:txBody>
          <a:bodyPr wrap="square" rtlCol="0">
            <a:spAutoFit/>
          </a:bodyPr>
          <a:lstStyle/>
          <a:p>
            <a:pPr algn="ctr"/>
            <a:r>
              <a:rPr lang="en-GB" sz="2400" b="1" dirty="0">
                <a:solidFill>
                  <a:srgbClr val="FFFFFF"/>
                </a:solidFill>
              </a:rPr>
              <a:t>Please stay and join us for a drink</a:t>
            </a:r>
          </a:p>
          <a:p>
            <a:pPr algn="ctr"/>
            <a:endParaRPr lang="en-GB" sz="2400" b="1" dirty="0">
              <a:solidFill>
                <a:srgbClr val="FFFFFF"/>
              </a:solidFill>
            </a:endParaRPr>
          </a:p>
          <a:p>
            <a:pPr algn="ctr"/>
            <a:r>
              <a:rPr lang="en-GB" sz="2400" b="1" dirty="0">
                <a:solidFill>
                  <a:srgbClr val="FFFFFF"/>
                </a:solidFill>
              </a:rPr>
              <a:t>Thank you to our event &amp; </a:t>
            </a:r>
            <a:r>
              <a:rPr lang="en-GB" sz="2400" b="1" dirty="0" smtClean="0">
                <a:solidFill>
                  <a:srgbClr val="FFFFFF"/>
                </a:solidFill>
              </a:rPr>
              <a:t>research sponsors</a:t>
            </a:r>
            <a:endParaRPr lang="en-GB" sz="2400" b="1" dirty="0">
              <a:solidFill>
                <a:srgbClr val="FFFFFF"/>
              </a:solidFill>
            </a:endParaRPr>
          </a:p>
          <a:p>
            <a:endParaRPr lang="en-GB" sz="2400" b="1" dirty="0">
              <a:solidFill>
                <a:srgbClr val="FFFFFF"/>
              </a:solidFill>
            </a:endParaRPr>
          </a:p>
        </p:txBody>
      </p:sp>
      <p:sp>
        <p:nvSpPr>
          <p:cNvPr id="10" name="Title 1"/>
          <p:cNvSpPr txBox="1">
            <a:spLocks/>
          </p:cNvSpPr>
          <p:nvPr/>
        </p:nvSpPr>
        <p:spPr>
          <a:xfrm>
            <a:off x="661157" y="322783"/>
            <a:ext cx="9075985"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sz="4750" i="1" dirty="0">
                <a:solidFill>
                  <a:schemeClr val="tx2"/>
                </a:solidFill>
              </a:rPr>
              <a:t>Thank you for attending today…</a:t>
            </a:r>
          </a:p>
        </p:txBody>
      </p:sp>
      <p:grpSp>
        <p:nvGrpSpPr>
          <p:cNvPr id="19" name="Group 18"/>
          <p:cNvGrpSpPr/>
          <p:nvPr/>
        </p:nvGrpSpPr>
        <p:grpSpPr>
          <a:xfrm>
            <a:off x="47328" y="-340"/>
            <a:ext cx="371475" cy="6858340"/>
            <a:chOff x="0" y="0"/>
            <a:chExt cx="371475" cy="3895725"/>
          </a:xfrm>
        </p:grpSpPr>
        <p:cxnSp>
          <p:nvCxnSpPr>
            <p:cNvPr id="20" name="Straight Connector 19"/>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3825" y="0"/>
              <a:ext cx="0" cy="3895725"/>
            </a:xfrm>
            <a:prstGeom prst="line">
              <a:avLst/>
            </a:prstGeom>
            <a:noFill/>
            <a:ln w="127000" cap="flat" cmpd="sng" algn="ctr">
              <a:solidFill>
                <a:srgbClr val="453F78"/>
              </a:solidFill>
              <a:prstDash val="solid"/>
              <a:miter lim="800000"/>
            </a:ln>
            <a:effectLst/>
          </p:spPr>
        </p:cxnSp>
        <p:cxnSp>
          <p:nvCxnSpPr>
            <p:cNvPr id="22" name="Straight Connector 21"/>
            <p:cNvCxnSpPr/>
            <p:nvPr/>
          </p:nvCxnSpPr>
          <p:spPr>
            <a:xfrm>
              <a:off x="247650" y="0"/>
              <a:ext cx="0" cy="3895725"/>
            </a:xfrm>
            <a:prstGeom prst="line">
              <a:avLst/>
            </a:prstGeom>
            <a:noFill/>
            <a:ln w="127000" cap="flat" cmpd="sng" algn="ctr">
              <a:solidFill>
                <a:srgbClr val="C78FAB"/>
              </a:solidFill>
              <a:prstDash val="solid"/>
              <a:miter lim="800000"/>
            </a:ln>
            <a:effectLst/>
          </p:spPr>
        </p:cxnSp>
        <p:cxnSp>
          <p:nvCxnSpPr>
            <p:cNvPr id="23" name="Straight Connector 22"/>
            <p:cNvCxnSpPr/>
            <p:nvPr/>
          </p:nvCxnSpPr>
          <p:spPr>
            <a:xfrm>
              <a:off x="371475" y="0"/>
              <a:ext cx="0" cy="3895725"/>
            </a:xfrm>
            <a:prstGeom prst="line">
              <a:avLst/>
            </a:prstGeom>
            <a:noFill/>
            <a:ln w="127000" cap="flat" cmpd="sng" algn="ctr">
              <a:solidFill>
                <a:srgbClr val="B6BCED"/>
              </a:solidFill>
              <a:prstDash val="solid"/>
              <a:miter lim="800000"/>
            </a:ln>
            <a:effectLst/>
          </p:spPr>
        </p:cxn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76" y="4370784"/>
            <a:ext cx="11712624" cy="25146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9816" y="2912202"/>
            <a:ext cx="3663961" cy="1236878"/>
          </a:xfrm>
          <a:prstGeom prst="rect">
            <a:avLst/>
          </a:prstGeom>
        </p:spPr>
      </p:pic>
    </p:spTree>
    <p:extLst>
      <p:ext uri="{BB962C8B-B14F-4D97-AF65-F5344CB8AC3E}">
        <p14:creationId xmlns:p14="http://schemas.microsoft.com/office/powerpoint/2010/main" val="62002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 name="TextBox 13"/>
          <p:cNvSpPr txBox="1"/>
          <p:nvPr/>
        </p:nvSpPr>
        <p:spPr>
          <a:xfrm>
            <a:off x="523161" y="6234032"/>
            <a:ext cx="11668839" cy="584775"/>
          </a:xfrm>
          <a:prstGeom prst="rect">
            <a:avLst/>
          </a:prstGeom>
          <a:noFill/>
        </p:spPr>
        <p:txBody>
          <a:bodyPr wrap="square" rtlCol="0">
            <a:spAutoFit/>
          </a:bodyPr>
          <a:lstStyle/>
          <a:p>
            <a:r>
              <a:rPr lang="en-GB" sz="3200" b="1" dirty="0">
                <a:solidFill>
                  <a:srgbClr val="FFFFFF"/>
                </a:solidFill>
              </a:rPr>
              <a:t>Twitter: #</a:t>
            </a:r>
            <a:r>
              <a:rPr lang="en-GB" sz="3200" b="1" dirty="0" smtClean="0">
                <a:solidFill>
                  <a:srgbClr val="FFFFFF"/>
                </a:solidFill>
              </a:rPr>
              <a:t>PPIlaunch</a:t>
            </a:r>
            <a:r>
              <a:rPr lang="en-GB" sz="3200" b="1" dirty="0">
                <a:solidFill>
                  <a:srgbClr val="FFFFFF"/>
                </a:solidFill>
              </a:rPr>
              <a:t>					 @PPI_Research</a:t>
            </a:r>
            <a:endParaRPr lang="en-GB" sz="3200" dirty="0">
              <a:solidFill>
                <a:srgbClr val="993366"/>
              </a:solidFill>
            </a:endParaRPr>
          </a:p>
        </p:txBody>
      </p:sp>
      <p:grpSp>
        <p:nvGrpSpPr>
          <p:cNvPr id="21" name="Group 20"/>
          <p:cNvGrpSpPr/>
          <p:nvPr/>
        </p:nvGrpSpPr>
        <p:grpSpPr>
          <a:xfrm>
            <a:off x="47328" y="0"/>
            <a:ext cx="371475" cy="6858000"/>
            <a:chOff x="0" y="0"/>
            <a:chExt cx="371475" cy="3895725"/>
          </a:xfrm>
        </p:grpSpPr>
        <p:cxnSp>
          <p:nvCxnSpPr>
            <p:cNvPr id="22" name="Straight Connector 21"/>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3825" y="0"/>
              <a:ext cx="0" cy="3895725"/>
            </a:xfrm>
            <a:prstGeom prst="line">
              <a:avLst/>
            </a:prstGeom>
            <a:noFill/>
            <a:ln w="127000" cap="flat" cmpd="sng" algn="ctr">
              <a:solidFill>
                <a:srgbClr val="453F78"/>
              </a:solidFill>
              <a:prstDash val="solid"/>
              <a:miter lim="800000"/>
            </a:ln>
            <a:effectLst/>
          </p:spPr>
        </p:cxnSp>
        <p:cxnSp>
          <p:nvCxnSpPr>
            <p:cNvPr id="24" name="Straight Connector 23"/>
            <p:cNvCxnSpPr/>
            <p:nvPr/>
          </p:nvCxnSpPr>
          <p:spPr>
            <a:xfrm>
              <a:off x="247650" y="0"/>
              <a:ext cx="0" cy="3895725"/>
            </a:xfrm>
            <a:prstGeom prst="line">
              <a:avLst/>
            </a:prstGeom>
            <a:noFill/>
            <a:ln w="127000" cap="flat" cmpd="sng" algn="ctr">
              <a:solidFill>
                <a:srgbClr val="C78FAB"/>
              </a:solidFill>
              <a:prstDash val="solid"/>
              <a:miter lim="800000"/>
            </a:ln>
            <a:effectLst/>
          </p:spPr>
        </p:cxnSp>
        <p:cxnSp>
          <p:nvCxnSpPr>
            <p:cNvPr id="25" name="Straight Connector 24"/>
            <p:cNvCxnSpPr/>
            <p:nvPr/>
          </p:nvCxnSpPr>
          <p:spPr>
            <a:xfrm>
              <a:off x="371475" y="0"/>
              <a:ext cx="0" cy="3895725"/>
            </a:xfrm>
            <a:prstGeom prst="line">
              <a:avLst/>
            </a:prstGeom>
            <a:noFill/>
            <a:ln w="127000" cap="flat" cmpd="sng" algn="ctr">
              <a:solidFill>
                <a:srgbClr val="B6BCED"/>
              </a:solidFill>
              <a:prstDash val="solid"/>
              <a:miter lim="800000"/>
            </a:ln>
            <a:effectLst/>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562" y="966787"/>
            <a:ext cx="6238875" cy="4924425"/>
          </a:xfrm>
          <a:prstGeom prst="rect">
            <a:avLst/>
          </a:prstGeom>
        </p:spPr>
      </p:pic>
    </p:spTree>
    <p:extLst>
      <p:ext uri="{BB962C8B-B14F-4D97-AF65-F5344CB8AC3E}">
        <p14:creationId xmlns:p14="http://schemas.microsoft.com/office/powerpoint/2010/main" val="390848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516075" y="1902268"/>
            <a:ext cx="7954437" cy="3770263"/>
          </a:xfrm>
          <a:prstGeom prst="rect">
            <a:avLst/>
          </a:prstGeom>
          <a:noFill/>
        </p:spPr>
        <p:txBody>
          <a:bodyPr wrap="square" rtlCol="0">
            <a:spAutoFit/>
          </a:bodyPr>
          <a:lstStyle/>
          <a:p>
            <a:r>
              <a:rPr lang="en-GB" sz="5400" b="1" i="1" dirty="0" smtClean="0">
                <a:solidFill>
                  <a:srgbClr val="FFFFFF"/>
                </a:solidFill>
              </a:rPr>
              <a:t>Welcome from sponsor</a:t>
            </a:r>
            <a:r>
              <a:rPr lang="en-GB" sz="4000" b="1" dirty="0" smtClean="0">
                <a:solidFill>
                  <a:srgbClr val="FFFFFF"/>
                </a:solidFill>
              </a:rPr>
              <a:t> </a:t>
            </a:r>
          </a:p>
          <a:p>
            <a:endParaRPr lang="en-GB" sz="4000" b="1" dirty="0">
              <a:solidFill>
                <a:srgbClr val="FFFFFF"/>
              </a:solidFill>
            </a:endParaRPr>
          </a:p>
          <a:p>
            <a:r>
              <a:rPr lang="en-GB" sz="4000" b="1" dirty="0" smtClean="0">
                <a:solidFill>
                  <a:srgbClr val="FFFFFF"/>
                </a:solidFill>
              </a:rPr>
              <a:t>Chris Wagstaff </a:t>
            </a:r>
            <a:endParaRPr lang="en-GB" sz="4000" b="1" dirty="0">
              <a:solidFill>
                <a:srgbClr val="FFFFFF"/>
              </a:solidFill>
            </a:endParaRPr>
          </a:p>
          <a:p>
            <a:r>
              <a:rPr lang="en-GB" sz="3600" b="1" dirty="0">
                <a:solidFill>
                  <a:srgbClr val="FFFFFF"/>
                </a:solidFill>
              </a:rPr>
              <a:t>Head of Pensions &amp;</a:t>
            </a:r>
            <a:r>
              <a:rPr lang="en-GB" sz="3600" b="1" dirty="0" smtClean="0">
                <a:solidFill>
                  <a:srgbClr val="FFFFFF"/>
                </a:solidFill>
              </a:rPr>
              <a:t> </a:t>
            </a:r>
            <a:r>
              <a:rPr lang="en-GB" sz="3600" b="1" dirty="0">
                <a:solidFill>
                  <a:srgbClr val="FFFFFF"/>
                </a:solidFill>
              </a:rPr>
              <a:t>Investment Education, </a:t>
            </a:r>
            <a:endParaRPr lang="en-GB" sz="3600" b="1" dirty="0" smtClean="0">
              <a:solidFill>
                <a:srgbClr val="FFFFFF"/>
              </a:solidFill>
            </a:endParaRPr>
          </a:p>
          <a:p>
            <a:r>
              <a:rPr lang="en-GB" sz="3300" b="1" u="sng" dirty="0" smtClean="0">
                <a:solidFill>
                  <a:srgbClr val="FFFFFF"/>
                </a:solidFill>
              </a:rPr>
              <a:t>Columbia </a:t>
            </a:r>
            <a:r>
              <a:rPr lang="en-GB" sz="3300" b="1" u="sng" dirty="0">
                <a:solidFill>
                  <a:srgbClr val="FFFFFF"/>
                </a:solidFill>
              </a:rPr>
              <a:t>Threadneedle </a:t>
            </a:r>
            <a:r>
              <a:rPr lang="en-GB" sz="3300" b="1" u="sng" dirty="0" smtClean="0">
                <a:solidFill>
                  <a:srgbClr val="FFFFFF"/>
                </a:solidFill>
              </a:rPr>
              <a:t>Investments</a:t>
            </a:r>
            <a:endParaRPr lang="en-GB" sz="3300" b="1" u="sng" dirty="0">
              <a:solidFill>
                <a:srgbClr val="993366"/>
              </a:solidFill>
            </a:endParaRPr>
          </a:p>
        </p:txBody>
      </p:sp>
      <p:sp>
        <p:nvSpPr>
          <p:cNvPr id="17" name="TextBox 16"/>
          <p:cNvSpPr txBox="1"/>
          <p:nvPr/>
        </p:nvSpPr>
        <p:spPr>
          <a:xfrm>
            <a:off x="523161" y="6234032"/>
            <a:ext cx="11668839" cy="584775"/>
          </a:xfrm>
          <a:prstGeom prst="rect">
            <a:avLst/>
          </a:prstGeom>
          <a:noFill/>
        </p:spPr>
        <p:txBody>
          <a:bodyPr wrap="square" rtlCol="0">
            <a:spAutoFit/>
          </a:bodyPr>
          <a:lstStyle/>
          <a:p>
            <a:r>
              <a:rPr lang="en-GB" sz="3200" b="1" dirty="0">
                <a:solidFill>
                  <a:srgbClr val="FFFFFF"/>
                </a:solidFill>
              </a:rPr>
              <a:t>Twitter: #</a:t>
            </a:r>
            <a:r>
              <a:rPr lang="en-GB" sz="3200" b="1" dirty="0" smtClean="0">
                <a:solidFill>
                  <a:srgbClr val="FFFFFF"/>
                </a:solidFill>
              </a:rPr>
              <a:t>PPIlaunch</a:t>
            </a:r>
            <a:r>
              <a:rPr lang="en-GB" sz="3200" b="1" dirty="0">
                <a:solidFill>
                  <a:srgbClr val="FFFFFF"/>
                </a:solidFill>
              </a:rPr>
              <a:t>					 @PPI_Research</a:t>
            </a:r>
            <a:endParaRPr lang="en-GB" sz="3200" dirty="0">
              <a:solidFill>
                <a:srgbClr val="993366"/>
              </a:solidFill>
            </a:endParaRPr>
          </a:p>
        </p:txBody>
      </p:sp>
      <p:pic>
        <p:nvPicPr>
          <p:cNvPr id="5" name="Picture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616280" y="2168108"/>
            <a:ext cx="3308034" cy="3308034"/>
          </a:xfrm>
          <a:prstGeom prst="rect">
            <a:avLst/>
          </a:prstGeom>
        </p:spPr>
      </p:pic>
      <p:grpSp>
        <p:nvGrpSpPr>
          <p:cNvPr id="20" name="Group 19"/>
          <p:cNvGrpSpPr/>
          <p:nvPr/>
        </p:nvGrpSpPr>
        <p:grpSpPr>
          <a:xfrm>
            <a:off x="47328" y="0"/>
            <a:ext cx="361950" cy="6858000"/>
            <a:chOff x="0" y="0"/>
            <a:chExt cx="361950" cy="3895725"/>
          </a:xfrm>
        </p:grpSpPr>
        <p:cxnSp>
          <p:nvCxnSpPr>
            <p:cNvPr id="21" name="Straight Connector 20"/>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825" y="0"/>
              <a:ext cx="0" cy="3895725"/>
            </a:xfrm>
            <a:prstGeom prst="line">
              <a:avLst/>
            </a:prstGeom>
            <a:noFill/>
            <a:ln w="127000" cap="flat" cmpd="sng" algn="ctr">
              <a:solidFill>
                <a:srgbClr val="993365"/>
              </a:solidFill>
              <a:prstDash val="solid"/>
              <a:miter lim="800000"/>
            </a:ln>
            <a:effectLst/>
          </p:spPr>
        </p:cxnSp>
        <p:cxnSp>
          <p:nvCxnSpPr>
            <p:cNvPr id="23" name="Straight Connector 22"/>
            <p:cNvCxnSpPr/>
            <p:nvPr/>
          </p:nvCxnSpPr>
          <p:spPr>
            <a:xfrm>
              <a:off x="238125" y="0"/>
              <a:ext cx="0" cy="3895725"/>
            </a:xfrm>
            <a:prstGeom prst="line">
              <a:avLst/>
            </a:prstGeom>
            <a:noFill/>
            <a:ln w="127000" cap="flat" cmpd="sng" algn="ctr">
              <a:solidFill>
                <a:srgbClr val="C78FAB"/>
              </a:solidFill>
              <a:prstDash val="solid"/>
              <a:miter lim="800000"/>
            </a:ln>
            <a:effectLst/>
          </p:spPr>
        </p:cxnSp>
        <p:cxnSp>
          <p:nvCxnSpPr>
            <p:cNvPr id="24" name="Straight Connector 23"/>
            <p:cNvCxnSpPr/>
            <p:nvPr/>
          </p:nvCxnSpPr>
          <p:spPr>
            <a:xfrm>
              <a:off x="361950" y="0"/>
              <a:ext cx="0" cy="3895725"/>
            </a:xfrm>
            <a:prstGeom prst="line">
              <a:avLst/>
            </a:prstGeom>
            <a:noFill/>
            <a:ln w="127000" cap="flat" cmpd="sng" algn="ctr">
              <a:solidFill>
                <a:srgbClr val="B6BCED"/>
              </a:solidFill>
              <a:prstDash val="solid"/>
              <a:miter lim="800000"/>
            </a:ln>
            <a:effectLst/>
          </p:spPr>
        </p:cxn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27" y="103890"/>
            <a:ext cx="3663961" cy="1236878"/>
          </a:xfrm>
          <a:prstGeom prst="rect">
            <a:avLst/>
          </a:prstGeom>
        </p:spPr>
      </p:pic>
    </p:spTree>
    <p:extLst>
      <p:ext uri="{BB962C8B-B14F-4D97-AF65-F5344CB8AC3E}">
        <p14:creationId xmlns:p14="http://schemas.microsoft.com/office/powerpoint/2010/main" val="320785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2" name="TextBox 1"/>
          <p:cNvSpPr txBox="1"/>
          <p:nvPr/>
        </p:nvSpPr>
        <p:spPr>
          <a:xfrm>
            <a:off x="680913" y="1909436"/>
            <a:ext cx="7303693" cy="3754874"/>
          </a:xfrm>
          <a:prstGeom prst="rect">
            <a:avLst/>
          </a:prstGeom>
          <a:noFill/>
        </p:spPr>
        <p:txBody>
          <a:bodyPr wrap="square" rtlCol="0">
            <a:spAutoFit/>
          </a:bodyPr>
          <a:lstStyle/>
          <a:p>
            <a:r>
              <a:rPr lang="en-GB" sz="5400" b="1" i="1" dirty="0" smtClean="0">
                <a:solidFill>
                  <a:srgbClr val="FFFFFF"/>
                </a:solidFill>
              </a:rPr>
              <a:t>Welcome from Chair</a:t>
            </a:r>
            <a:r>
              <a:rPr lang="en-GB" sz="4000" b="1" dirty="0" smtClean="0">
                <a:solidFill>
                  <a:srgbClr val="FFFFFF"/>
                </a:solidFill>
              </a:rPr>
              <a:t> </a:t>
            </a:r>
          </a:p>
          <a:p>
            <a:endParaRPr lang="en-GB" sz="4000" b="1" dirty="0">
              <a:solidFill>
                <a:srgbClr val="FFFFFF"/>
              </a:solidFill>
            </a:endParaRPr>
          </a:p>
          <a:p>
            <a:r>
              <a:rPr lang="en-GB" sz="3600" b="1" dirty="0" smtClean="0">
                <a:solidFill>
                  <a:srgbClr val="FFFFFF"/>
                </a:solidFill>
              </a:rPr>
              <a:t>Jonathan Stapleton </a:t>
            </a:r>
            <a:endParaRPr lang="en-GB" sz="3600" b="1" dirty="0">
              <a:solidFill>
                <a:srgbClr val="FFFFFF"/>
              </a:solidFill>
            </a:endParaRPr>
          </a:p>
          <a:p>
            <a:r>
              <a:rPr lang="en-GB" sz="3600" b="1" dirty="0" smtClean="0">
                <a:solidFill>
                  <a:srgbClr val="FFFFFF"/>
                </a:solidFill>
              </a:rPr>
              <a:t>Editor-in-Chief, </a:t>
            </a:r>
          </a:p>
          <a:p>
            <a:r>
              <a:rPr lang="en-GB" sz="3600" b="1" u="sng" dirty="0" smtClean="0">
                <a:solidFill>
                  <a:srgbClr val="FFFFFF"/>
                </a:solidFill>
              </a:rPr>
              <a:t>Professional </a:t>
            </a:r>
            <a:r>
              <a:rPr lang="en-GB" sz="3600" b="1" u="sng" dirty="0">
                <a:solidFill>
                  <a:srgbClr val="FFFFFF"/>
                </a:solidFill>
              </a:rPr>
              <a:t>Pensions and Workplace Savings &amp; Benefits</a:t>
            </a:r>
            <a:endParaRPr lang="en-GB" sz="3600" u="sng" dirty="0">
              <a:solidFill>
                <a:srgbClr val="993366"/>
              </a:solidFill>
            </a:endParaRPr>
          </a:p>
        </p:txBody>
      </p:sp>
      <p:sp>
        <p:nvSpPr>
          <p:cNvPr id="17" name="TextBox 16"/>
          <p:cNvSpPr txBox="1"/>
          <p:nvPr/>
        </p:nvSpPr>
        <p:spPr>
          <a:xfrm>
            <a:off x="523161" y="6234032"/>
            <a:ext cx="11668839" cy="584775"/>
          </a:xfrm>
          <a:prstGeom prst="rect">
            <a:avLst/>
          </a:prstGeom>
          <a:noFill/>
        </p:spPr>
        <p:txBody>
          <a:bodyPr wrap="square" rtlCol="0">
            <a:spAutoFit/>
          </a:bodyPr>
          <a:lstStyle/>
          <a:p>
            <a:r>
              <a:rPr lang="en-GB" sz="3200" b="1" dirty="0">
                <a:solidFill>
                  <a:srgbClr val="FFFFFF"/>
                </a:solidFill>
              </a:rPr>
              <a:t>Twitter: #</a:t>
            </a:r>
            <a:r>
              <a:rPr lang="en-GB" sz="3200" b="1" dirty="0" smtClean="0">
                <a:solidFill>
                  <a:srgbClr val="FFFFFF"/>
                </a:solidFill>
              </a:rPr>
              <a:t>PPIlaunch</a:t>
            </a:r>
            <a:r>
              <a:rPr lang="en-GB" sz="3200" b="1" dirty="0">
                <a:solidFill>
                  <a:srgbClr val="FFFFFF"/>
                </a:solidFill>
              </a:rPr>
              <a:t>					 @PPI_Research</a:t>
            </a:r>
            <a:endParaRPr lang="en-GB" sz="3200" dirty="0">
              <a:solidFill>
                <a:srgbClr val="993366"/>
              </a:solidFill>
            </a:endParaRPr>
          </a:p>
        </p:txBody>
      </p:sp>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val="0"/>
              </a:ext>
            </a:extLst>
          </a:blip>
          <a:srcRect l="24318" r="237"/>
          <a:stretch/>
        </p:blipFill>
        <p:spPr>
          <a:xfrm>
            <a:off x="8256240" y="2132856"/>
            <a:ext cx="3633275" cy="3308034"/>
          </a:xfrm>
          <a:prstGeom prst="rect">
            <a:avLst/>
          </a:prstGeom>
        </p:spPr>
      </p:pic>
      <p:grpSp>
        <p:nvGrpSpPr>
          <p:cNvPr id="20" name="Group 19"/>
          <p:cNvGrpSpPr/>
          <p:nvPr/>
        </p:nvGrpSpPr>
        <p:grpSpPr>
          <a:xfrm>
            <a:off x="47328" y="0"/>
            <a:ext cx="361950" cy="6858000"/>
            <a:chOff x="0" y="0"/>
            <a:chExt cx="361950" cy="3895725"/>
          </a:xfrm>
        </p:grpSpPr>
        <p:cxnSp>
          <p:nvCxnSpPr>
            <p:cNvPr id="21" name="Straight Connector 20"/>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825" y="0"/>
              <a:ext cx="0" cy="3895725"/>
            </a:xfrm>
            <a:prstGeom prst="line">
              <a:avLst/>
            </a:prstGeom>
            <a:noFill/>
            <a:ln w="127000" cap="flat" cmpd="sng" algn="ctr">
              <a:solidFill>
                <a:srgbClr val="993365"/>
              </a:solidFill>
              <a:prstDash val="solid"/>
              <a:miter lim="800000"/>
            </a:ln>
            <a:effectLst/>
          </p:spPr>
        </p:cxnSp>
        <p:cxnSp>
          <p:nvCxnSpPr>
            <p:cNvPr id="23" name="Straight Connector 22"/>
            <p:cNvCxnSpPr/>
            <p:nvPr/>
          </p:nvCxnSpPr>
          <p:spPr>
            <a:xfrm>
              <a:off x="238125" y="0"/>
              <a:ext cx="0" cy="3895725"/>
            </a:xfrm>
            <a:prstGeom prst="line">
              <a:avLst/>
            </a:prstGeom>
            <a:noFill/>
            <a:ln w="127000" cap="flat" cmpd="sng" algn="ctr">
              <a:solidFill>
                <a:srgbClr val="C78FAB"/>
              </a:solidFill>
              <a:prstDash val="solid"/>
              <a:miter lim="800000"/>
            </a:ln>
            <a:effectLst/>
          </p:spPr>
        </p:cxnSp>
        <p:cxnSp>
          <p:nvCxnSpPr>
            <p:cNvPr id="24" name="Straight Connector 23"/>
            <p:cNvCxnSpPr/>
            <p:nvPr/>
          </p:nvCxnSpPr>
          <p:spPr>
            <a:xfrm>
              <a:off x="361950" y="0"/>
              <a:ext cx="0" cy="3895725"/>
            </a:xfrm>
            <a:prstGeom prst="line">
              <a:avLst/>
            </a:prstGeom>
            <a:noFill/>
            <a:ln w="127000" cap="flat" cmpd="sng" algn="ctr">
              <a:solidFill>
                <a:srgbClr val="B6BCED"/>
              </a:solidFill>
              <a:prstDash val="solid"/>
              <a:miter lim="800000"/>
            </a:ln>
            <a:effectLst/>
          </p:spPr>
        </p:cxn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spTree>
    <p:extLst>
      <p:ext uri="{BB962C8B-B14F-4D97-AF65-F5344CB8AC3E}">
        <p14:creationId xmlns:p14="http://schemas.microsoft.com/office/powerpoint/2010/main" val="24966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18" name="TextBox 17"/>
          <p:cNvSpPr txBox="1"/>
          <p:nvPr/>
        </p:nvSpPr>
        <p:spPr>
          <a:xfrm>
            <a:off x="523161" y="6234032"/>
            <a:ext cx="11668839" cy="584775"/>
          </a:xfrm>
          <a:prstGeom prst="rect">
            <a:avLst/>
          </a:prstGeom>
          <a:noFill/>
        </p:spPr>
        <p:txBody>
          <a:bodyPr wrap="square" rtlCol="0">
            <a:spAutoFit/>
          </a:bodyPr>
          <a:lstStyle/>
          <a:p>
            <a:r>
              <a:rPr lang="en-GB" sz="3200" b="1" dirty="0">
                <a:solidFill>
                  <a:srgbClr val="FFFFFF"/>
                </a:solidFill>
              </a:rPr>
              <a:t>Twitter: #</a:t>
            </a:r>
            <a:r>
              <a:rPr lang="en-GB" sz="3200" b="1" dirty="0" smtClean="0">
                <a:solidFill>
                  <a:srgbClr val="FFFFFF"/>
                </a:solidFill>
              </a:rPr>
              <a:t>PPIlaunch</a:t>
            </a:r>
            <a:r>
              <a:rPr lang="en-GB" sz="3200" b="1" dirty="0">
                <a:solidFill>
                  <a:srgbClr val="FFFFFF"/>
                </a:solidFill>
              </a:rPr>
              <a:t>					 @PPI_Research</a:t>
            </a:r>
            <a:endParaRPr lang="en-GB" sz="3200" dirty="0">
              <a:solidFill>
                <a:srgbClr val="993366"/>
              </a:solidFill>
            </a:endParaRPr>
          </a:p>
        </p:txBody>
      </p:sp>
      <p:sp>
        <p:nvSpPr>
          <p:cNvPr id="19" name="TextBox 18"/>
          <p:cNvSpPr txBox="1"/>
          <p:nvPr/>
        </p:nvSpPr>
        <p:spPr>
          <a:xfrm>
            <a:off x="775486" y="1988840"/>
            <a:ext cx="6531320" cy="3385542"/>
          </a:xfrm>
          <a:prstGeom prst="rect">
            <a:avLst/>
          </a:prstGeom>
          <a:noFill/>
        </p:spPr>
        <p:txBody>
          <a:bodyPr wrap="square" rtlCol="0">
            <a:spAutoFit/>
          </a:bodyPr>
          <a:lstStyle/>
          <a:p>
            <a:r>
              <a:rPr lang="en-GB" sz="5400" b="1" i="1" dirty="0" smtClean="0">
                <a:solidFill>
                  <a:srgbClr val="FFFFFF"/>
                </a:solidFill>
              </a:rPr>
              <a:t>Key Findings</a:t>
            </a:r>
            <a:endParaRPr lang="en-GB" sz="4000" b="1" dirty="0" smtClean="0">
              <a:solidFill>
                <a:srgbClr val="FFFFFF"/>
              </a:solidFill>
            </a:endParaRPr>
          </a:p>
          <a:p>
            <a:endParaRPr lang="en-GB" sz="4000" b="1" dirty="0">
              <a:solidFill>
                <a:srgbClr val="FFFFFF"/>
              </a:solidFill>
            </a:endParaRPr>
          </a:p>
          <a:p>
            <a:r>
              <a:rPr lang="en-GB" sz="4000" b="1" dirty="0" smtClean="0">
                <a:solidFill>
                  <a:srgbClr val="FFFFFF"/>
                </a:solidFill>
              </a:rPr>
              <a:t>Daniela Silcock</a:t>
            </a:r>
            <a:endParaRPr lang="en-GB" sz="4000" b="1" dirty="0">
              <a:solidFill>
                <a:srgbClr val="FFFFFF"/>
              </a:solidFill>
            </a:endParaRPr>
          </a:p>
          <a:p>
            <a:r>
              <a:rPr lang="en-GB" sz="4000" b="1" dirty="0" smtClean="0">
                <a:solidFill>
                  <a:srgbClr val="FFFFFF"/>
                </a:solidFill>
              </a:rPr>
              <a:t>Head of Policy Research, </a:t>
            </a:r>
          </a:p>
          <a:p>
            <a:r>
              <a:rPr lang="en-GB" sz="4000" b="1" u="sng" dirty="0" smtClean="0">
                <a:solidFill>
                  <a:srgbClr val="FFFFFF"/>
                </a:solidFill>
              </a:rPr>
              <a:t>Pensions Policy Institute </a:t>
            </a:r>
            <a:endParaRPr lang="en-GB" sz="2550" u="sng" dirty="0">
              <a:solidFill>
                <a:srgbClr val="993366"/>
              </a:solidFill>
            </a:endParaRPr>
          </a:p>
        </p:txBody>
      </p:sp>
      <p:grpSp>
        <p:nvGrpSpPr>
          <p:cNvPr id="20" name="Group 19"/>
          <p:cNvGrpSpPr/>
          <p:nvPr/>
        </p:nvGrpSpPr>
        <p:grpSpPr>
          <a:xfrm>
            <a:off x="47328" y="0"/>
            <a:ext cx="361950" cy="6858000"/>
            <a:chOff x="0" y="0"/>
            <a:chExt cx="361950" cy="3895725"/>
          </a:xfrm>
        </p:grpSpPr>
        <p:cxnSp>
          <p:nvCxnSpPr>
            <p:cNvPr id="21" name="Straight Connector 20"/>
            <p:cNvCxnSpPr/>
            <p:nvPr/>
          </p:nvCxnSpPr>
          <p:spPr>
            <a:xfrm>
              <a:off x="0" y="0"/>
              <a:ext cx="0" cy="3895725"/>
            </a:xfrm>
            <a:prstGeom prst="line">
              <a:avLst/>
            </a:prstGeom>
            <a:ln w="127000">
              <a:solidFill>
                <a:srgbClr val="331E3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825" y="0"/>
              <a:ext cx="0" cy="3895725"/>
            </a:xfrm>
            <a:prstGeom prst="line">
              <a:avLst/>
            </a:prstGeom>
            <a:noFill/>
            <a:ln w="127000" cap="flat" cmpd="sng" algn="ctr">
              <a:solidFill>
                <a:srgbClr val="993365"/>
              </a:solidFill>
              <a:prstDash val="solid"/>
              <a:miter lim="800000"/>
            </a:ln>
            <a:effectLst/>
          </p:spPr>
        </p:cxnSp>
        <p:cxnSp>
          <p:nvCxnSpPr>
            <p:cNvPr id="23" name="Straight Connector 22"/>
            <p:cNvCxnSpPr/>
            <p:nvPr/>
          </p:nvCxnSpPr>
          <p:spPr>
            <a:xfrm>
              <a:off x="238125" y="0"/>
              <a:ext cx="0" cy="3895725"/>
            </a:xfrm>
            <a:prstGeom prst="line">
              <a:avLst/>
            </a:prstGeom>
            <a:noFill/>
            <a:ln w="127000" cap="flat" cmpd="sng" algn="ctr">
              <a:solidFill>
                <a:srgbClr val="C78FAB"/>
              </a:solidFill>
              <a:prstDash val="solid"/>
              <a:miter lim="800000"/>
            </a:ln>
            <a:effectLst/>
          </p:spPr>
        </p:cxnSp>
        <p:cxnSp>
          <p:nvCxnSpPr>
            <p:cNvPr id="24" name="Straight Connector 23"/>
            <p:cNvCxnSpPr/>
            <p:nvPr/>
          </p:nvCxnSpPr>
          <p:spPr>
            <a:xfrm>
              <a:off x="361950" y="0"/>
              <a:ext cx="0" cy="3895725"/>
            </a:xfrm>
            <a:prstGeom prst="line">
              <a:avLst/>
            </a:prstGeom>
            <a:noFill/>
            <a:ln w="127000" cap="flat" cmpd="sng" algn="ctr">
              <a:solidFill>
                <a:srgbClr val="B6BCED"/>
              </a:solidFill>
              <a:prstDash val="solid"/>
              <a:miter lim="800000"/>
            </a:ln>
            <a:effectLst/>
          </p:spPr>
        </p:cxn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275" y="1916832"/>
            <a:ext cx="2883098" cy="3876204"/>
          </a:xfrm>
          <a:prstGeom prst="rect">
            <a:avLst/>
          </a:prstGeom>
        </p:spPr>
      </p:pic>
    </p:spTree>
    <p:extLst>
      <p:ext uri="{BB962C8B-B14F-4D97-AF65-F5344CB8AC3E}">
        <p14:creationId xmlns:p14="http://schemas.microsoft.com/office/powerpoint/2010/main" val="2253110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185738" y="404664"/>
            <a:ext cx="9150622" cy="956909"/>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lang="en-GB" dirty="0" smtClean="0">
                <a:solidFill>
                  <a:schemeClr val="tx2"/>
                </a:solidFill>
              </a:rPr>
              <a:t>This is a time of great change</a:t>
            </a:r>
            <a:endParaRPr lang="en-GB"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1811228"/>
            <a:ext cx="11856640" cy="4794529"/>
          </a:xfrm>
          <a:prstGeom prst="rect">
            <a:avLst/>
          </a:prstGeom>
          <a:ln w="19050">
            <a:solidFill>
              <a:srgbClr val="993366"/>
            </a:solidFill>
          </a:ln>
        </p:spPr>
      </p:pic>
    </p:spTree>
    <p:extLst>
      <p:ext uri="{BB962C8B-B14F-4D97-AF65-F5344CB8AC3E}">
        <p14:creationId xmlns:p14="http://schemas.microsoft.com/office/powerpoint/2010/main" val="962658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263352" y="418604"/>
            <a:ext cx="9217024"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dirty="0" smtClean="0">
                <a:solidFill>
                  <a:srgbClr val="FFFFFF"/>
                </a:solidFill>
              </a:rPr>
              <a:t>The pensions landscape changes very quickly</a:t>
            </a:r>
            <a:endParaRPr dirty="0">
              <a:solidFill>
                <a:srgbClr val="FFFF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56" y="2079104"/>
            <a:ext cx="11280576" cy="4230216"/>
          </a:xfrm>
          <a:prstGeom prst="rect">
            <a:avLst/>
          </a:prstGeom>
          <a:ln w="19050">
            <a:solidFill>
              <a:srgbClr val="993366"/>
            </a:solidFill>
          </a:ln>
        </p:spPr>
      </p:pic>
    </p:spTree>
    <p:extLst>
      <p:ext uri="{BB962C8B-B14F-4D97-AF65-F5344CB8AC3E}">
        <p14:creationId xmlns:p14="http://schemas.microsoft.com/office/powerpoint/2010/main" val="288674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7328" y="271452"/>
            <a:ext cx="8928992"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dirty="0" smtClean="0">
                <a:solidFill>
                  <a:srgbClr val="FFFFFF"/>
                </a:solidFill>
              </a:rPr>
              <a:t>Where are we heading to?</a:t>
            </a:r>
            <a:endParaRPr dirty="0">
              <a:solidFill>
                <a:srgbClr val="FFFFFF"/>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29" y="1988840"/>
            <a:ext cx="5300799" cy="449979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50" y="1988840"/>
            <a:ext cx="6444282" cy="4499790"/>
          </a:xfrm>
          <a:prstGeom prst="rect">
            <a:avLst/>
          </a:prstGeom>
        </p:spPr>
      </p:pic>
    </p:spTree>
    <p:extLst>
      <p:ext uri="{BB962C8B-B14F-4D97-AF65-F5344CB8AC3E}">
        <p14:creationId xmlns:p14="http://schemas.microsoft.com/office/powerpoint/2010/main" val="1744375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53F78"/>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33702" y="1869260"/>
            <a:ext cx="11350930"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pPr marL="685800" indent="-685800">
              <a:buFont typeface="Arial" panose="020B0604020202020204" pitchFamily="34" charset="0"/>
              <a:buChar char="•"/>
            </a:pPr>
            <a:r>
              <a:rPr lang="en-GB" sz="4400" dirty="0" smtClean="0">
                <a:solidFill>
                  <a:srgbClr val="FFFFFF"/>
                </a:solidFill>
              </a:rPr>
              <a:t>Keep discussing charges vs. returns</a:t>
            </a:r>
            <a:endParaRPr sz="4400" dirty="0" smtClean="0">
              <a:solidFill>
                <a:srgbClr val="FFFFFF"/>
              </a:solidFill>
            </a:endParaRPr>
          </a:p>
          <a:p>
            <a:pPr marL="685800" indent="-685800">
              <a:buFont typeface="Arial" panose="020B0604020202020204" pitchFamily="34" charset="0"/>
              <a:buChar char="•"/>
            </a:pPr>
            <a:r>
              <a:rPr lang="en-GB" sz="4400" dirty="0" smtClean="0">
                <a:solidFill>
                  <a:srgbClr val="FFFFFF"/>
                </a:solidFill>
              </a:rPr>
              <a:t>Evolve DC platform infrastructure for increased availability of assets</a:t>
            </a:r>
          </a:p>
          <a:p>
            <a:pPr marL="685800" indent="-685800">
              <a:buFont typeface="Arial" panose="020B0604020202020204" pitchFamily="34" charset="0"/>
              <a:buChar char="•"/>
            </a:pPr>
            <a:r>
              <a:rPr lang="en-GB" sz="4400" dirty="0" smtClean="0">
                <a:solidFill>
                  <a:srgbClr val="FFFFFF"/>
                </a:solidFill>
              </a:rPr>
              <a:t>Keep moving towards a holistic view of value </a:t>
            </a:r>
            <a:r>
              <a:rPr lang="en-GB" sz="4400" dirty="0">
                <a:solidFill>
                  <a:srgbClr val="FFFFFF"/>
                </a:solidFill>
              </a:rPr>
              <a:t>f</a:t>
            </a:r>
            <a:r>
              <a:rPr lang="en-GB" sz="4400" dirty="0" smtClean="0">
                <a:solidFill>
                  <a:srgbClr val="FFFFFF"/>
                </a:solidFill>
              </a:rPr>
              <a:t>or </a:t>
            </a:r>
            <a:r>
              <a:rPr lang="en-GB" sz="4400" dirty="0">
                <a:solidFill>
                  <a:srgbClr val="FFFFFF"/>
                </a:solidFill>
              </a:rPr>
              <a:t>m</a:t>
            </a:r>
            <a:r>
              <a:rPr lang="en-GB" sz="4400" dirty="0" smtClean="0">
                <a:solidFill>
                  <a:srgbClr val="FFFFFF"/>
                </a:solidFill>
              </a:rPr>
              <a:t>oney</a:t>
            </a:r>
          </a:p>
          <a:p>
            <a:pPr marL="685800" indent="-685800">
              <a:buFont typeface="Arial" panose="020B0604020202020204" pitchFamily="34" charset="0"/>
              <a:buChar char="•"/>
            </a:pPr>
            <a:r>
              <a:rPr lang="en-GB" sz="4400" dirty="0" smtClean="0">
                <a:solidFill>
                  <a:srgbClr val="FFFFFF"/>
                </a:solidFill>
              </a:rPr>
              <a:t>Learn from other countries </a:t>
            </a:r>
            <a:endParaRPr sz="4400" dirty="0" smtClean="0">
              <a:solidFill>
                <a:srgbClr val="FFFFFF"/>
              </a:solidFill>
            </a:endParaRPr>
          </a:p>
          <a:p>
            <a:pPr marL="685800" indent="-685800">
              <a:buFont typeface="Arial" panose="020B0604020202020204" pitchFamily="34" charset="0"/>
              <a:buChar char="•"/>
            </a:pPr>
            <a:endParaRPr sz="4400" dirty="0">
              <a:solidFill>
                <a:srgbClr val="FFFFFF"/>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27384"/>
            <a:ext cx="2880320" cy="1795200"/>
          </a:xfrm>
          <a:prstGeom prst="rect">
            <a:avLst/>
          </a:prstGeom>
        </p:spPr>
      </p:pic>
      <p:sp>
        <p:nvSpPr>
          <p:cNvPr id="6" name="Title 1"/>
          <p:cNvSpPr txBox="1">
            <a:spLocks/>
          </p:cNvSpPr>
          <p:nvPr/>
        </p:nvSpPr>
        <p:spPr>
          <a:xfrm>
            <a:off x="415752" y="423852"/>
            <a:ext cx="8928992" cy="994172"/>
          </a:xfrm>
          <a:prstGeom prst="rect">
            <a:avLst/>
          </a:prstGeom>
        </p:spPr>
        <p:txBody>
          <a:bodyPr>
            <a:noAutofit/>
          </a:bodyPr>
          <a:lstStyle>
            <a:lvl1pPr algn="l" defTabSz="914400" rtl="0" eaLnBrk="1" latinLnBrk="0" hangingPunct="1">
              <a:lnSpc>
                <a:spcPct val="90000"/>
              </a:lnSpc>
              <a:spcBef>
                <a:spcPct val="0"/>
              </a:spcBef>
              <a:buNone/>
              <a:defRPr lang="en-GB" sz="4800" b="1" kern="1200" dirty="0" smtClean="0">
                <a:solidFill>
                  <a:srgbClr val="993366"/>
                </a:solidFill>
                <a:latin typeface="Book Antiqua" panose="02040602050305030304" pitchFamily="18" charset="0"/>
                <a:ea typeface="+mj-ea"/>
                <a:cs typeface="+mj-cs"/>
              </a:defRPr>
            </a:lvl1pPr>
          </a:lstStyle>
          <a:p>
            <a:r>
              <a:rPr dirty="0" smtClean="0">
                <a:solidFill>
                  <a:srgbClr val="FFFFFF"/>
                </a:solidFill>
              </a:rPr>
              <a:t>How do we get there?</a:t>
            </a:r>
            <a:endParaRPr dirty="0">
              <a:solidFill>
                <a:srgbClr val="FFFFFF"/>
              </a:solidFill>
            </a:endParaRPr>
          </a:p>
        </p:txBody>
      </p:sp>
    </p:spTree>
    <p:extLst>
      <p:ext uri="{BB962C8B-B14F-4D97-AF65-F5344CB8AC3E}">
        <p14:creationId xmlns:p14="http://schemas.microsoft.com/office/powerpoint/2010/main" val="4234737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993366"/>
      </a:dk1>
      <a:lt1>
        <a:srgbClr val="FFFFFF"/>
      </a:lt1>
      <a:dk2>
        <a:srgbClr val="FFFFFF"/>
      </a:dk2>
      <a:lt2>
        <a:srgbClr val="FFFFFF"/>
      </a:lt2>
      <a:accent1>
        <a:srgbClr val="6B2347"/>
      </a:accent1>
      <a:accent2>
        <a:srgbClr val="993366"/>
      </a:accent2>
      <a:accent3>
        <a:srgbClr val="CA5E94"/>
      </a:accent3>
      <a:accent4>
        <a:srgbClr val="DA8EB4"/>
      </a:accent4>
      <a:accent5>
        <a:srgbClr val="E6B4CD"/>
      </a:accent5>
      <a:accent6>
        <a:srgbClr val="EDC9DB"/>
      </a:accent6>
      <a:hlink>
        <a:srgbClr val="993366"/>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Custom Design">
  <a:themeElements>
    <a:clrScheme name="Custom 2">
      <a:dk1>
        <a:srgbClr val="993366"/>
      </a:dk1>
      <a:lt1>
        <a:srgbClr val="FFFFFF"/>
      </a:lt1>
      <a:dk2>
        <a:srgbClr val="FFFFFF"/>
      </a:dk2>
      <a:lt2>
        <a:srgbClr val="FFFFFF"/>
      </a:lt2>
      <a:accent1>
        <a:srgbClr val="6B2347"/>
      </a:accent1>
      <a:accent2>
        <a:srgbClr val="331E36"/>
      </a:accent2>
      <a:accent3>
        <a:srgbClr val="453F78"/>
      </a:accent3>
      <a:accent4>
        <a:srgbClr val="993365"/>
      </a:accent4>
      <a:accent5>
        <a:srgbClr val="C78FAB"/>
      </a:accent5>
      <a:accent6>
        <a:srgbClr val="B6BCED"/>
      </a:accent6>
      <a:hlink>
        <a:srgbClr val="993366"/>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presentationm template" id="{694A3100-5FD2-4BC1-8F57-034DC997390D}" vid="{3CC32FA2-EF7F-4BF3-AAF8-817E0083424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rgbClr val="993366"/>
      </a:dk1>
      <a:lt1>
        <a:srgbClr val="FFFFFF"/>
      </a:lt1>
      <a:dk2>
        <a:srgbClr val="FFFFFF"/>
      </a:dk2>
      <a:lt2>
        <a:srgbClr val="FFFFFF"/>
      </a:lt2>
      <a:accent1>
        <a:srgbClr val="6B2347"/>
      </a:accent1>
      <a:accent2>
        <a:srgbClr val="331E36"/>
      </a:accent2>
      <a:accent3>
        <a:srgbClr val="453F78"/>
      </a:accent3>
      <a:accent4>
        <a:srgbClr val="993365"/>
      </a:accent4>
      <a:accent5>
        <a:srgbClr val="C78FAB"/>
      </a:accent5>
      <a:accent6>
        <a:srgbClr val="B6BCED"/>
      </a:accent6>
      <a:hlink>
        <a:srgbClr val="993366"/>
      </a:hlink>
      <a:folHlink>
        <a:srgbClr val="954F72"/>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presentationm template" id="{694A3100-5FD2-4BC1-8F57-034DC997390D}" vid="{3CC32FA2-EF7F-4BF3-AAF8-817E0083424F}"/>
    </a:ext>
  </a:extLst>
</a:theme>
</file>

<file path=ppt/theme/theme3.xml><?xml version="1.0" encoding="utf-8"?>
<a:theme xmlns:a="http://schemas.openxmlformats.org/drawingml/2006/main" name="2_Presentation-v2">
  <a:themeElements>
    <a:clrScheme name="NEST">
      <a:dk1>
        <a:srgbClr val="414141"/>
      </a:dk1>
      <a:lt1>
        <a:srgbClr val="FFFFFF"/>
      </a:lt1>
      <a:dk2>
        <a:srgbClr val="FF8201"/>
      </a:dk2>
      <a:lt2>
        <a:srgbClr val="FFE4C9"/>
      </a:lt2>
      <a:accent1>
        <a:srgbClr val="FF8201"/>
      </a:accent1>
      <a:accent2>
        <a:srgbClr val="990033"/>
      </a:accent2>
      <a:accent3>
        <a:srgbClr val="FFBB00"/>
      </a:accent3>
      <a:accent4>
        <a:srgbClr val="FF252B"/>
      </a:accent4>
      <a:accent5>
        <a:srgbClr val="FFEE67"/>
      </a:accent5>
      <a:accent6>
        <a:srgbClr val="919497"/>
      </a:accent6>
      <a:hlink>
        <a:srgbClr val="FF8201"/>
      </a:hlink>
      <a:folHlink>
        <a:srgbClr val="FF252B"/>
      </a:folHlink>
    </a:clrScheme>
    <a:fontScheme name="Presentation-v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v2 1">
        <a:dk1>
          <a:srgbClr val="000000"/>
        </a:dk1>
        <a:lt1>
          <a:srgbClr val="FFFFFF"/>
        </a:lt1>
        <a:dk2>
          <a:srgbClr val="FF8201"/>
        </a:dk2>
        <a:lt2>
          <a:srgbClr val="808080"/>
        </a:lt2>
        <a:accent1>
          <a:srgbClr val="FF8201"/>
        </a:accent1>
        <a:accent2>
          <a:srgbClr val="990033"/>
        </a:accent2>
        <a:accent3>
          <a:srgbClr val="FFFFFF"/>
        </a:accent3>
        <a:accent4>
          <a:srgbClr val="000000"/>
        </a:accent4>
        <a:accent5>
          <a:srgbClr val="FFC1AA"/>
        </a:accent5>
        <a:accent6>
          <a:srgbClr val="8A002D"/>
        </a:accent6>
        <a:hlink>
          <a:srgbClr val="FF252B"/>
        </a:hlink>
        <a:folHlink>
          <a:srgbClr val="FFBB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SGA and SPDR Content Slide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5.xml><?xml version="1.0" encoding="utf-8"?>
<a:theme xmlns:a="http://schemas.openxmlformats.org/drawingml/2006/main" name="1_SSGA and SPDR Content Slide Layouts">
  <a:themeElements>
    <a:clrScheme name="Rebrand NEW">
      <a:dk1>
        <a:srgbClr val="000000"/>
      </a:dk1>
      <a:lt1>
        <a:srgbClr val="808080"/>
      </a:lt1>
      <a:dk2>
        <a:srgbClr val="FFFFFF"/>
      </a:dk2>
      <a:lt2>
        <a:srgbClr val="7AAA6C"/>
      </a:lt2>
      <a:accent1>
        <a:srgbClr val="4A4D77"/>
      </a:accent1>
      <a:accent2>
        <a:srgbClr val="6BBDB9"/>
      </a:accent2>
      <a:accent3>
        <a:srgbClr val="D4D2AA"/>
      </a:accent3>
      <a:accent4>
        <a:srgbClr val="D38A28"/>
      </a:accent4>
      <a:accent5>
        <a:srgbClr val="6A5649"/>
      </a:accent5>
      <a:accent6>
        <a:srgbClr val="6EA4CE"/>
      </a:accent6>
      <a:hlink>
        <a:srgbClr val="2C639E"/>
      </a:hlink>
      <a:folHlink>
        <a:srgbClr val="908BB0"/>
      </a:folHlink>
    </a:clrScheme>
    <a:fontScheme name="Custom 6">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500" dirty="0" err="1" smtClean="0">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500" dirty="0" err="1" smtClean="0">
            <a:solidFill>
              <a:schemeClr val="bg1"/>
            </a:solidFill>
          </a:defRPr>
        </a:defPPr>
      </a:lstStyle>
    </a:txDef>
  </a:objectDefaults>
  <a:extraClrSchemeLst/>
</a:theme>
</file>

<file path=ppt/theme/theme6.xml><?xml version="1.0" encoding="utf-8"?>
<a:theme xmlns:a="http://schemas.openxmlformats.org/drawingml/2006/main" name="1_DWP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DWP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17180</TotalTime>
  <Words>1097</Words>
  <Application>Microsoft Office PowerPoint</Application>
  <PresentationFormat>Widescreen</PresentationFormat>
  <Paragraphs>129</Paragraphs>
  <Slides>15</Slides>
  <Notes>15</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15</vt:i4>
      </vt:variant>
    </vt:vector>
  </HeadingPairs>
  <TitlesOfParts>
    <vt:vector size="37" baseType="lpstr">
      <vt:lpstr>Arial</vt:lpstr>
      <vt:lpstr>Book Antiqua</vt:lpstr>
      <vt:lpstr>Calibri</vt:lpstr>
      <vt:lpstr>Courier New</vt:lpstr>
      <vt:lpstr>Georgia</vt:lpstr>
      <vt:lpstr>Source Sans Pro</vt:lpstr>
      <vt:lpstr>Times New Roman</vt:lpstr>
      <vt:lpstr>Trebuchet MS</vt:lpstr>
      <vt:lpstr>Wingdings</vt:lpstr>
      <vt:lpstr>Custom Design</vt:lpstr>
      <vt:lpstr>1_Custom Design</vt:lpstr>
      <vt:lpstr>2_Presentation-v2</vt:lpstr>
      <vt:lpstr>SSGA and SPDR Content Slide Layouts</vt:lpstr>
      <vt:lpstr>1_SSGA and SPDR Content Slide Layouts</vt:lpstr>
      <vt:lpstr>1_DWP SLIDES SCREEN E</vt:lpstr>
      <vt:lpstr>2_Custom Design</vt:lpstr>
      <vt:lpstr>3_Custom Design</vt:lpstr>
      <vt:lpstr>4_Custom Design</vt:lpstr>
      <vt:lpstr>5_Custom Design</vt:lpstr>
      <vt:lpstr>6_Custom Design</vt:lpstr>
      <vt:lpstr>7_Custom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Silcock</dc:creator>
  <cp:lastModifiedBy>Danielle Baker</cp:lastModifiedBy>
  <cp:revision>675</cp:revision>
  <cp:lastPrinted>2019-03-21T10:13:16Z</cp:lastPrinted>
  <dcterms:created xsi:type="dcterms:W3CDTF">2014-05-23T10:18:36Z</dcterms:created>
  <dcterms:modified xsi:type="dcterms:W3CDTF">2019-09-17T14:20:47Z</dcterms:modified>
</cp:coreProperties>
</file>