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slideLayouts/slideLayout6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52" r:id="rId1"/>
    <p:sldMasterId id="2147483664" r:id="rId2"/>
    <p:sldMasterId id="2147483676" r:id="rId3"/>
    <p:sldMasterId id="2147483703" r:id="rId4"/>
    <p:sldMasterId id="2147483739" r:id="rId5"/>
    <p:sldMasterId id="2147483757" r:id="rId6"/>
    <p:sldMasterId id="2147483759" r:id="rId7"/>
    <p:sldMasterId id="2147483761" r:id="rId8"/>
    <p:sldMasterId id="2147483763" r:id="rId9"/>
    <p:sldMasterId id="2147483765" r:id="rId10"/>
    <p:sldMasterId id="2147483767" r:id="rId11"/>
    <p:sldMasterId id="2147483769" r:id="rId12"/>
    <p:sldMasterId id="2147483770" r:id="rId13"/>
  </p:sldMasterIdLst>
  <p:notesMasterIdLst>
    <p:notesMasterId r:id="rId31"/>
  </p:notesMasterIdLst>
  <p:handoutMasterIdLst>
    <p:handoutMasterId r:id="rId32"/>
  </p:handoutMasterIdLst>
  <p:sldIdLst>
    <p:sldId id="392" r:id="rId14"/>
    <p:sldId id="387" r:id="rId15"/>
    <p:sldId id="478" r:id="rId16"/>
    <p:sldId id="491" r:id="rId17"/>
    <p:sldId id="475" r:id="rId18"/>
    <p:sldId id="482" r:id="rId19"/>
    <p:sldId id="484" r:id="rId20"/>
    <p:sldId id="483" r:id="rId21"/>
    <p:sldId id="486" r:id="rId22"/>
    <p:sldId id="487" r:id="rId23"/>
    <p:sldId id="490" r:id="rId24"/>
    <p:sldId id="495" r:id="rId25"/>
    <p:sldId id="492" r:id="rId26"/>
    <p:sldId id="494" r:id="rId27"/>
    <p:sldId id="463" r:id="rId28"/>
    <p:sldId id="464" r:id="rId29"/>
    <p:sldId id="465" r:id="rId3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CBF350-66DF-4DEB-BADC-D49995D19E61}">
          <p14:sldIdLst>
            <p14:sldId id="392"/>
            <p14:sldId id="387"/>
            <p14:sldId id="478"/>
            <p14:sldId id="491"/>
            <p14:sldId id="475"/>
            <p14:sldId id="482"/>
            <p14:sldId id="484"/>
            <p14:sldId id="483"/>
            <p14:sldId id="486"/>
          </p14:sldIdLst>
        </p14:section>
        <p14:section name="Untitled Section" id="{D7207E85-C5B2-49F8-BE63-19E266799E71}">
          <p14:sldIdLst>
            <p14:sldId id="487"/>
            <p14:sldId id="490"/>
            <p14:sldId id="495"/>
            <p14:sldId id="492"/>
            <p14:sldId id="494"/>
            <p14:sldId id="463"/>
            <p14:sldId id="464"/>
            <p14:sldId id="465"/>
          </p14:sldIdLst>
        </p14:section>
      </p14:sectionLst>
    </p:ext>
    <p:ext uri="{EFAFB233-063F-42B5-8137-9DF3F51BA10A}">
      <p15:sldGuideLst xmlns:p15="http://schemas.microsoft.com/office/powerpoint/2012/main">
        <p15:guide id="1" orient="horz" pos="1117" userDrawn="1">
          <p15:clr>
            <a:srgbClr val="A4A3A4"/>
          </p15:clr>
        </p15:guide>
        <p15:guide id="2" pos="45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Luheshi" initials="SL" lastIdx="1" clrIdx="0">
    <p:extLst>
      <p:ext uri="{19B8F6BF-5375-455C-9EA6-DF929625EA0E}">
        <p15:presenceInfo xmlns:p15="http://schemas.microsoft.com/office/powerpoint/2012/main" userId="S-1-5-21-2077008920-2717665233-3482461161-36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453F78"/>
    <a:srgbClr val="003300"/>
    <a:srgbClr val="E4AEC9"/>
    <a:srgbClr val="C44C88"/>
    <a:srgbClr val="E6B4CD"/>
    <a:srgbClr val="FFFFFF"/>
    <a:srgbClr val="CB6196"/>
    <a:srgbClr val="000000"/>
    <a:srgbClr val="652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18" autoAdjust="0"/>
    <p:restoredTop sz="75769" autoAdjust="0"/>
  </p:normalViewPr>
  <p:slideViewPr>
    <p:cSldViewPr>
      <p:cViewPr varScale="1">
        <p:scale>
          <a:sx n="74" d="100"/>
          <a:sy n="74" d="100"/>
        </p:scale>
        <p:origin x="618" y="66"/>
      </p:cViewPr>
      <p:guideLst>
        <p:guide orient="horz" pos="1117"/>
        <p:guide pos="45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313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8475"/>
          </a:xfrm>
          <a:prstGeom prst="rect">
            <a:avLst/>
          </a:prstGeom>
        </p:spPr>
        <p:txBody>
          <a:bodyPr vert="horz" lIns="91423" tIns="45711" rIns="91423" bIns="45711" rtlCol="0"/>
          <a:lstStyle>
            <a:lvl1pPr algn="l">
              <a:defRPr sz="1200"/>
            </a:lvl1pPr>
          </a:lstStyle>
          <a:p>
            <a:endParaRPr lang="en-GB" dirty="0"/>
          </a:p>
        </p:txBody>
      </p:sp>
      <p:sp>
        <p:nvSpPr>
          <p:cNvPr id="3" name="Date Placeholder 2"/>
          <p:cNvSpPr>
            <a:spLocks noGrp="1"/>
          </p:cNvSpPr>
          <p:nvPr>
            <p:ph type="dt" sz="quarter" idx="1"/>
          </p:nvPr>
        </p:nvSpPr>
        <p:spPr>
          <a:xfrm>
            <a:off x="3849688" y="1"/>
            <a:ext cx="2946400" cy="498475"/>
          </a:xfrm>
          <a:prstGeom prst="rect">
            <a:avLst/>
          </a:prstGeom>
        </p:spPr>
        <p:txBody>
          <a:bodyPr vert="horz" lIns="91423" tIns="45711" rIns="91423" bIns="45711" rtlCol="0"/>
          <a:lstStyle>
            <a:lvl1pPr algn="r">
              <a:defRPr sz="1200"/>
            </a:lvl1pPr>
          </a:lstStyle>
          <a:p>
            <a:r>
              <a:rPr lang="en-US" dirty="0"/>
              <a:t>08/05/2018</a:t>
            </a:r>
            <a:endParaRPr lang="en-GB" dirty="0"/>
          </a:p>
        </p:txBody>
      </p:sp>
      <p:sp>
        <p:nvSpPr>
          <p:cNvPr id="4" name="Footer Placeholder 3"/>
          <p:cNvSpPr>
            <a:spLocks noGrp="1"/>
          </p:cNvSpPr>
          <p:nvPr>
            <p:ph type="ftr" sz="quarter" idx="2"/>
          </p:nvPr>
        </p:nvSpPr>
        <p:spPr>
          <a:xfrm>
            <a:off x="0" y="9429751"/>
            <a:ext cx="2946400" cy="498475"/>
          </a:xfrm>
          <a:prstGeom prst="rect">
            <a:avLst/>
          </a:prstGeom>
        </p:spPr>
        <p:txBody>
          <a:bodyPr vert="horz" lIns="91423" tIns="45711" rIns="91423" bIns="45711"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688" y="9429751"/>
            <a:ext cx="2946400" cy="498475"/>
          </a:xfrm>
          <a:prstGeom prst="rect">
            <a:avLst/>
          </a:prstGeom>
        </p:spPr>
        <p:txBody>
          <a:bodyPr vert="horz" lIns="91423" tIns="45711" rIns="91423" bIns="45711" rtlCol="0" anchor="b"/>
          <a:lstStyle>
            <a:lvl1pPr algn="r">
              <a:defRPr sz="1200"/>
            </a:lvl1pPr>
          </a:lstStyle>
          <a:p>
            <a:fld id="{1299C83C-2CCD-4D5E-BA86-1E1347DC4D40}" type="slidenum">
              <a:rPr lang="en-GB" smtClean="0"/>
              <a:t>‹#›</a:t>
            </a:fld>
            <a:endParaRPr lang="en-GB" dirty="0"/>
          </a:p>
        </p:txBody>
      </p:sp>
    </p:spTree>
    <p:extLst>
      <p:ext uri="{BB962C8B-B14F-4D97-AF65-F5344CB8AC3E}">
        <p14:creationId xmlns:p14="http://schemas.microsoft.com/office/powerpoint/2010/main" val="421685022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8475"/>
          </a:xfrm>
          <a:prstGeom prst="rect">
            <a:avLst/>
          </a:prstGeom>
        </p:spPr>
        <p:txBody>
          <a:bodyPr vert="horz" lIns="91423" tIns="45711" rIns="91423" bIns="45711" rtlCol="0"/>
          <a:lstStyle>
            <a:lvl1pPr algn="l">
              <a:defRPr sz="1200"/>
            </a:lvl1pPr>
          </a:lstStyle>
          <a:p>
            <a:endParaRPr lang="en-GB" dirty="0"/>
          </a:p>
        </p:txBody>
      </p:sp>
      <p:sp>
        <p:nvSpPr>
          <p:cNvPr id="3" name="Date Placeholder 2"/>
          <p:cNvSpPr>
            <a:spLocks noGrp="1"/>
          </p:cNvSpPr>
          <p:nvPr>
            <p:ph type="dt" idx="1"/>
          </p:nvPr>
        </p:nvSpPr>
        <p:spPr>
          <a:xfrm>
            <a:off x="3849688" y="1"/>
            <a:ext cx="2946400" cy="498475"/>
          </a:xfrm>
          <a:prstGeom prst="rect">
            <a:avLst/>
          </a:prstGeom>
        </p:spPr>
        <p:txBody>
          <a:bodyPr vert="horz" lIns="91423" tIns="45711" rIns="91423" bIns="45711" rtlCol="0"/>
          <a:lstStyle>
            <a:lvl1pPr algn="r">
              <a:defRPr sz="1200"/>
            </a:lvl1pPr>
          </a:lstStyle>
          <a:p>
            <a:r>
              <a:rPr lang="en-US" dirty="0"/>
              <a:t>08/05/2018</a:t>
            </a:r>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23" tIns="45711" rIns="91423" bIns="45711" rtlCol="0" anchor="ctr"/>
          <a:lstStyle/>
          <a:p>
            <a:endParaRPr lang="en-GB" dirty="0"/>
          </a:p>
        </p:txBody>
      </p:sp>
      <p:sp>
        <p:nvSpPr>
          <p:cNvPr id="5" name="Notes Placeholder 4"/>
          <p:cNvSpPr>
            <a:spLocks noGrp="1"/>
          </p:cNvSpPr>
          <p:nvPr>
            <p:ph type="body" sz="quarter" idx="3"/>
          </p:nvPr>
        </p:nvSpPr>
        <p:spPr>
          <a:xfrm>
            <a:off x="679450" y="4778376"/>
            <a:ext cx="5438775" cy="3908425"/>
          </a:xfrm>
          <a:prstGeom prst="rect">
            <a:avLst/>
          </a:prstGeom>
        </p:spPr>
        <p:txBody>
          <a:bodyPr vert="horz" lIns="91423" tIns="45711" rIns="91423" bIns="457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1"/>
            <a:ext cx="2946400" cy="498475"/>
          </a:xfrm>
          <a:prstGeom prst="rect">
            <a:avLst/>
          </a:prstGeom>
        </p:spPr>
        <p:txBody>
          <a:bodyPr vert="horz" lIns="91423" tIns="45711" rIns="91423" bIns="45711"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88" y="9429751"/>
            <a:ext cx="2946400" cy="498475"/>
          </a:xfrm>
          <a:prstGeom prst="rect">
            <a:avLst/>
          </a:prstGeom>
        </p:spPr>
        <p:txBody>
          <a:bodyPr vert="horz" lIns="91423" tIns="45711" rIns="91423" bIns="45711" rtlCol="0" anchor="b"/>
          <a:lstStyle>
            <a:lvl1pPr algn="r">
              <a:defRPr sz="1200"/>
            </a:lvl1pPr>
          </a:lstStyle>
          <a:p>
            <a:fld id="{C424AD18-F555-437B-88C5-4E9F9B48A180}" type="slidenum">
              <a:rPr lang="en-GB" smtClean="0"/>
              <a:t>‹#›</a:t>
            </a:fld>
            <a:endParaRPr lang="en-GB" dirty="0"/>
          </a:p>
        </p:txBody>
      </p:sp>
    </p:spTree>
    <p:extLst>
      <p:ext uri="{BB962C8B-B14F-4D97-AF65-F5344CB8AC3E}">
        <p14:creationId xmlns:p14="http://schemas.microsoft.com/office/powerpoint/2010/main" val="129991951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1200" dirty="0"/>
          </a:p>
        </p:txBody>
      </p:sp>
      <p:sp>
        <p:nvSpPr>
          <p:cNvPr id="4" name="Date Placeholder 3"/>
          <p:cNvSpPr>
            <a:spLocks noGrp="1"/>
          </p:cNvSpPr>
          <p:nvPr>
            <p:ph type="dt" idx="10"/>
          </p:nvPr>
        </p:nvSpPr>
        <p:spPr/>
        <p:txBody>
          <a:bodyPr/>
          <a:lstStyle/>
          <a:p>
            <a:r>
              <a:rPr lang="en-US" dirty="0"/>
              <a:t>08/05/2018</a:t>
            </a:r>
            <a:endParaRPr lang="en-GB" dirty="0"/>
          </a:p>
        </p:txBody>
      </p:sp>
      <p:sp>
        <p:nvSpPr>
          <p:cNvPr id="5" name="Slide Number Placeholder 4"/>
          <p:cNvSpPr>
            <a:spLocks noGrp="1"/>
          </p:cNvSpPr>
          <p:nvPr>
            <p:ph type="sldNum" sz="quarter" idx="11"/>
          </p:nvPr>
        </p:nvSpPr>
        <p:spPr/>
        <p:txBody>
          <a:bodyPr/>
          <a:lstStyle/>
          <a:p>
            <a:fld id="{C424AD18-F555-437B-88C5-4E9F9B48A180}" type="slidenum">
              <a:rPr lang="en-GB" smtClean="0"/>
              <a:t>1</a:t>
            </a:fld>
            <a:endParaRPr lang="en-GB" dirty="0"/>
          </a:p>
        </p:txBody>
      </p:sp>
    </p:spTree>
    <p:extLst>
      <p:ext uri="{BB962C8B-B14F-4D97-AF65-F5344CB8AC3E}">
        <p14:creationId xmlns:p14="http://schemas.microsoft.com/office/powerpoint/2010/main" val="2984644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eaLnBrk="0" fontAlgn="base" hangingPunct="0">
              <a:spcBef>
                <a:spcPct val="0"/>
              </a:spcBef>
              <a:spcAft>
                <a:spcPct val="0"/>
              </a:spcAft>
              <a:defRPr sz="2400">
                <a:solidFill>
                  <a:schemeClr val="tx1"/>
                </a:solidFill>
                <a:latin typeface="Times New Roman" pitchFamily="18" charset="0"/>
              </a:defRPr>
            </a:lvl6pPr>
            <a:lvl7pPr marL="2971800" indent="-228600" defTabSz="911225" eaLnBrk="0" fontAlgn="base" hangingPunct="0">
              <a:spcBef>
                <a:spcPct val="0"/>
              </a:spcBef>
              <a:spcAft>
                <a:spcPct val="0"/>
              </a:spcAft>
              <a:defRPr sz="2400">
                <a:solidFill>
                  <a:schemeClr val="tx1"/>
                </a:solidFill>
                <a:latin typeface="Times New Roman" pitchFamily="18" charset="0"/>
              </a:defRPr>
            </a:lvl7pPr>
            <a:lvl8pPr marL="3429000" indent="-228600" defTabSz="911225" eaLnBrk="0" fontAlgn="base" hangingPunct="0">
              <a:spcBef>
                <a:spcPct val="0"/>
              </a:spcBef>
              <a:spcAft>
                <a:spcPct val="0"/>
              </a:spcAft>
              <a:defRPr sz="2400">
                <a:solidFill>
                  <a:schemeClr val="tx1"/>
                </a:solidFill>
                <a:latin typeface="Times New Roman" pitchFamily="18" charset="0"/>
              </a:defRPr>
            </a:lvl8pPr>
            <a:lvl9pPr marL="3886200" indent="-228600" defTabSz="911225" eaLnBrk="0" fontAlgn="base" hangingPunct="0">
              <a:spcBef>
                <a:spcPct val="0"/>
              </a:spcBef>
              <a:spcAft>
                <a:spcPct val="0"/>
              </a:spcAft>
              <a:defRPr sz="2400">
                <a:solidFill>
                  <a:schemeClr val="tx1"/>
                </a:solidFill>
                <a:latin typeface="Times New Roman" pitchFamily="18" charset="0"/>
              </a:defRPr>
            </a:lvl9pPr>
          </a:lstStyle>
          <a:p>
            <a:fld id="{E1CDD66B-EE18-4941-A809-8A0A1F5E7CC7}" type="slidenum">
              <a:rPr lang="en-GB" altLang="en-US" sz="1200">
                <a:solidFill>
                  <a:prstClr val="black"/>
                </a:solidFill>
              </a:rPr>
              <a:pPr/>
              <a:t>10</a:t>
            </a:fld>
            <a:endParaRPr lang="en-GB" altLang="en-US" sz="1200">
              <a:solidFill>
                <a:prstClr val="black"/>
              </a:solidFill>
            </a:endParaRPr>
          </a:p>
        </p:txBody>
      </p:sp>
      <p:sp>
        <p:nvSpPr>
          <p:cNvPr id="117763" name="Rectangle 2"/>
          <p:cNvSpPr>
            <a:spLocks noGrp="1" noRot="1" noChangeAspect="1" noChangeArrowheads="1" noTextEdit="1"/>
          </p:cNvSpPr>
          <p:nvPr>
            <p:ph type="sldImg"/>
          </p:nvPr>
        </p:nvSpPr>
        <p:spPr>
          <a:xfrm>
            <a:off x="150813" y="766763"/>
            <a:ext cx="6538912" cy="3679825"/>
          </a:xfrm>
          <a:ln/>
        </p:spPr>
      </p:sp>
      <p:sp>
        <p:nvSpPr>
          <p:cNvPr id="117764" name="Rectangle 3"/>
          <p:cNvSpPr>
            <a:spLocks noGrp="1" noChangeArrowheads="1"/>
          </p:cNvSpPr>
          <p:nvPr>
            <p:ph type="body" idx="1"/>
          </p:nvPr>
        </p:nvSpPr>
        <p:spPr>
          <a:noFill/>
        </p:spPr>
        <p:txBody>
          <a:bodyPr/>
          <a:lstStyle/>
          <a:p>
            <a:r>
              <a:rPr lang="en-US" altLang="en-US" dirty="0" smtClean="0"/>
              <a:t>Slide 4 simply shows how the 1% charge cap</a:t>
            </a:r>
            <a:r>
              <a:rPr lang="en-US" altLang="en-US" baseline="0" dirty="0" smtClean="0"/>
              <a:t> introduced by the stakeholder pensions regime reduced margins very substantially.  (It also more or less stopped the growth of pensions provision in the workplace dead in its tracks, but that is another story). </a:t>
            </a:r>
          </a:p>
          <a:p>
            <a:endParaRPr lang="en-US" altLang="en-US" baseline="0" smtClean="0"/>
          </a:p>
          <a:p>
            <a:r>
              <a:rPr lang="en-US" altLang="en-US" baseline="0" smtClean="0"/>
              <a:t>The </a:t>
            </a:r>
            <a:r>
              <a:rPr lang="en-US" altLang="en-US" baseline="0" dirty="0" smtClean="0"/>
              <a:t>headline of this slide was a comment on what happens if an industry waits for the Government or regulator to intervene. (Unlike Australia, where the providers took the initiative to eliminate the high early cessation penalties themselves, and introduced flat charges of around 2% - which looked like a stunning reduction at the time, as you will appreciate if you picture a flat line at 2% on this chart - and is only now being seriously challenged, which the industry can stand easily because of the way funds have built up)</a:t>
            </a:r>
            <a:endParaRPr lang="en-US" altLang="en-US" dirty="0" smtClean="0"/>
          </a:p>
        </p:txBody>
      </p:sp>
    </p:spTree>
    <p:extLst>
      <p:ext uri="{BB962C8B-B14F-4D97-AF65-F5344CB8AC3E}">
        <p14:creationId xmlns:p14="http://schemas.microsoft.com/office/powerpoint/2010/main" val="283795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eaLnBrk="0" fontAlgn="base" hangingPunct="0">
              <a:spcBef>
                <a:spcPct val="0"/>
              </a:spcBef>
              <a:spcAft>
                <a:spcPct val="0"/>
              </a:spcAft>
              <a:defRPr sz="2400">
                <a:solidFill>
                  <a:schemeClr val="tx1"/>
                </a:solidFill>
                <a:latin typeface="Times New Roman" pitchFamily="18" charset="0"/>
              </a:defRPr>
            </a:lvl6pPr>
            <a:lvl7pPr marL="2971800" indent="-228600" defTabSz="911225" eaLnBrk="0" fontAlgn="base" hangingPunct="0">
              <a:spcBef>
                <a:spcPct val="0"/>
              </a:spcBef>
              <a:spcAft>
                <a:spcPct val="0"/>
              </a:spcAft>
              <a:defRPr sz="2400">
                <a:solidFill>
                  <a:schemeClr val="tx1"/>
                </a:solidFill>
                <a:latin typeface="Times New Roman" pitchFamily="18" charset="0"/>
              </a:defRPr>
            </a:lvl7pPr>
            <a:lvl8pPr marL="3429000" indent="-228600" defTabSz="911225" eaLnBrk="0" fontAlgn="base" hangingPunct="0">
              <a:spcBef>
                <a:spcPct val="0"/>
              </a:spcBef>
              <a:spcAft>
                <a:spcPct val="0"/>
              </a:spcAft>
              <a:defRPr sz="2400">
                <a:solidFill>
                  <a:schemeClr val="tx1"/>
                </a:solidFill>
                <a:latin typeface="Times New Roman" pitchFamily="18" charset="0"/>
              </a:defRPr>
            </a:lvl8pPr>
            <a:lvl9pPr marL="3886200" indent="-228600" defTabSz="911225" eaLnBrk="0" fontAlgn="base" hangingPunct="0">
              <a:spcBef>
                <a:spcPct val="0"/>
              </a:spcBef>
              <a:spcAft>
                <a:spcPct val="0"/>
              </a:spcAft>
              <a:defRPr sz="2400">
                <a:solidFill>
                  <a:schemeClr val="tx1"/>
                </a:solidFill>
                <a:latin typeface="Times New Roman" pitchFamily="18" charset="0"/>
              </a:defRPr>
            </a:lvl9pPr>
          </a:lstStyle>
          <a:p>
            <a:fld id="{E1CDD66B-EE18-4941-A809-8A0A1F5E7CC7}" type="slidenum">
              <a:rPr lang="en-GB" altLang="en-US" sz="1200">
                <a:solidFill>
                  <a:prstClr val="black"/>
                </a:solidFill>
              </a:rPr>
              <a:pPr/>
              <a:t>11</a:t>
            </a:fld>
            <a:endParaRPr lang="en-GB" altLang="en-US" sz="1200">
              <a:solidFill>
                <a:prstClr val="black"/>
              </a:solidFill>
            </a:endParaRPr>
          </a:p>
        </p:txBody>
      </p:sp>
      <p:sp>
        <p:nvSpPr>
          <p:cNvPr id="117763" name="Rectangle 2"/>
          <p:cNvSpPr>
            <a:spLocks noGrp="1" noRot="1" noChangeAspect="1" noChangeArrowheads="1" noTextEdit="1"/>
          </p:cNvSpPr>
          <p:nvPr>
            <p:ph type="sldImg"/>
          </p:nvPr>
        </p:nvSpPr>
        <p:spPr>
          <a:xfrm>
            <a:off x="150813" y="766763"/>
            <a:ext cx="6538912" cy="3679825"/>
          </a:xfrm>
          <a:ln/>
        </p:spPr>
      </p:sp>
      <p:sp>
        <p:nvSpPr>
          <p:cNvPr id="117764" name="Rectangle 3"/>
          <p:cNvSpPr>
            <a:spLocks noGrp="1" noChangeArrowheads="1"/>
          </p:cNvSpPr>
          <p:nvPr>
            <p:ph type="body" idx="1"/>
          </p:nvPr>
        </p:nvSpPr>
        <p:spPr>
          <a:noFill/>
        </p:spPr>
        <p:txBody>
          <a:bodyPr/>
          <a:lstStyle/>
          <a:p>
            <a:r>
              <a:rPr lang="en-US" altLang="en-US" dirty="0" smtClean="0"/>
              <a:t>Slide 4 simply shows how the 1% charge cap</a:t>
            </a:r>
            <a:r>
              <a:rPr lang="en-US" altLang="en-US" baseline="0" dirty="0" smtClean="0"/>
              <a:t> introduced by the stakeholder pensions regime reduced margins very substantially.  (It also more or less stopped the growth of pensions provision in the workplace dead in its tracks, but that is another story). </a:t>
            </a:r>
          </a:p>
          <a:p>
            <a:endParaRPr lang="en-US" altLang="en-US" baseline="0" smtClean="0"/>
          </a:p>
          <a:p>
            <a:r>
              <a:rPr lang="en-US" altLang="en-US" baseline="0" smtClean="0"/>
              <a:t>The </a:t>
            </a:r>
            <a:r>
              <a:rPr lang="en-US" altLang="en-US" baseline="0" dirty="0" smtClean="0"/>
              <a:t>headline of this slide was a comment on what happens if an industry waits for the Government or regulator to intervene. (Unlike Australia, where the providers took the initiative to eliminate the high early cessation penalties themselves, and introduced flat charges of around 2% - which looked like a stunning reduction at the time, as you will appreciate if you picture a flat line at 2% on this chart - and is only now being seriously challenged, which the industry can stand easily because of the way funds have built up)</a:t>
            </a:r>
            <a:endParaRPr lang="en-US" altLang="en-US" dirty="0" smtClean="0"/>
          </a:p>
        </p:txBody>
      </p:sp>
    </p:spTree>
    <p:extLst>
      <p:ext uri="{BB962C8B-B14F-4D97-AF65-F5344CB8AC3E}">
        <p14:creationId xmlns:p14="http://schemas.microsoft.com/office/powerpoint/2010/main" val="202388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eaLnBrk="0" fontAlgn="base" hangingPunct="0">
              <a:spcBef>
                <a:spcPct val="0"/>
              </a:spcBef>
              <a:spcAft>
                <a:spcPct val="0"/>
              </a:spcAft>
              <a:defRPr sz="2400">
                <a:solidFill>
                  <a:schemeClr val="tx1"/>
                </a:solidFill>
                <a:latin typeface="Times New Roman" pitchFamily="18" charset="0"/>
              </a:defRPr>
            </a:lvl6pPr>
            <a:lvl7pPr marL="2971800" indent="-228600" defTabSz="911225" eaLnBrk="0" fontAlgn="base" hangingPunct="0">
              <a:spcBef>
                <a:spcPct val="0"/>
              </a:spcBef>
              <a:spcAft>
                <a:spcPct val="0"/>
              </a:spcAft>
              <a:defRPr sz="2400">
                <a:solidFill>
                  <a:schemeClr val="tx1"/>
                </a:solidFill>
                <a:latin typeface="Times New Roman" pitchFamily="18" charset="0"/>
              </a:defRPr>
            </a:lvl7pPr>
            <a:lvl8pPr marL="3429000" indent="-228600" defTabSz="911225" eaLnBrk="0" fontAlgn="base" hangingPunct="0">
              <a:spcBef>
                <a:spcPct val="0"/>
              </a:spcBef>
              <a:spcAft>
                <a:spcPct val="0"/>
              </a:spcAft>
              <a:defRPr sz="2400">
                <a:solidFill>
                  <a:schemeClr val="tx1"/>
                </a:solidFill>
                <a:latin typeface="Times New Roman" pitchFamily="18" charset="0"/>
              </a:defRPr>
            </a:lvl8pPr>
            <a:lvl9pPr marL="3886200" indent="-228600" defTabSz="911225" eaLnBrk="0" fontAlgn="base" hangingPunct="0">
              <a:spcBef>
                <a:spcPct val="0"/>
              </a:spcBef>
              <a:spcAft>
                <a:spcPct val="0"/>
              </a:spcAft>
              <a:defRPr sz="2400">
                <a:solidFill>
                  <a:schemeClr val="tx1"/>
                </a:solidFill>
                <a:latin typeface="Times New Roman" pitchFamily="18" charset="0"/>
              </a:defRPr>
            </a:lvl9pPr>
          </a:lstStyle>
          <a:p>
            <a:fld id="{E1CDD66B-EE18-4941-A809-8A0A1F5E7CC7}" type="slidenum">
              <a:rPr lang="en-GB" altLang="en-US" sz="1200">
                <a:solidFill>
                  <a:prstClr val="black"/>
                </a:solidFill>
              </a:rPr>
              <a:pPr/>
              <a:t>12</a:t>
            </a:fld>
            <a:endParaRPr lang="en-GB" altLang="en-US" sz="1200">
              <a:solidFill>
                <a:prstClr val="black"/>
              </a:solidFill>
            </a:endParaRPr>
          </a:p>
        </p:txBody>
      </p:sp>
      <p:sp>
        <p:nvSpPr>
          <p:cNvPr id="117763" name="Rectangle 2"/>
          <p:cNvSpPr>
            <a:spLocks noGrp="1" noRot="1" noChangeAspect="1" noChangeArrowheads="1" noTextEdit="1"/>
          </p:cNvSpPr>
          <p:nvPr>
            <p:ph type="sldImg"/>
          </p:nvPr>
        </p:nvSpPr>
        <p:spPr>
          <a:xfrm>
            <a:off x="150813" y="766763"/>
            <a:ext cx="6538912" cy="3679825"/>
          </a:xfrm>
          <a:ln/>
        </p:spPr>
      </p:sp>
      <p:sp>
        <p:nvSpPr>
          <p:cNvPr id="117764" name="Rectangle 3"/>
          <p:cNvSpPr>
            <a:spLocks noGrp="1" noChangeArrowheads="1"/>
          </p:cNvSpPr>
          <p:nvPr>
            <p:ph type="body" idx="1"/>
          </p:nvPr>
        </p:nvSpPr>
        <p:spPr>
          <a:noFill/>
        </p:spPr>
        <p:txBody>
          <a:bodyPr/>
          <a:lstStyle/>
          <a:p>
            <a:r>
              <a:rPr lang="en-US" altLang="en-US" dirty="0" smtClean="0"/>
              <a:t>Slide 4 simply shows how the 1% charge cap</a:t>
            </a:r>
            <a:r>
              <a:rPr lang="en-US" altLang="en-US" baseline="0" dirty="0" smtClean="0"/>
              <a:t> introduced by the stakeholder pensions regime reduced margins very substantially.  (It also more or less stopped the growth of pensions provision in the workplace dead in its tracks, but that is another story). </a:t>
            </a:r>
          </a:p>
          <a:p>
            <a:endParaRPr lang="en-US" altLang="en-US" baseline="0" smtClean="0"/>
          </a:p>
          <a:p>
            <a:r>
              <a:rPr lang="en-US" altLang="en-US" baseline="0" smtClean="0"/>
              <a:t>The </a:t>
            </a:r>
            <a:r>
              <a:rPr lang="en-US" altLang="en-US" baseline="0" dirty="0" smtClean="0"/>
              <a:t>headline of this slide was a comment on what happens if an industry waits for the Government or regulator to intervene. (Unlike Australia, where the providers took the initiative to eliminate the high early cessation penalties themselves, and introduced flat charges of around 2% - which looked like a stunning reduction at the time, as you will appreciate if you picture a flat line at 2% on this chart - and is only now being seriously challenged, which the industry can stand easily because of the way funds have built up)</a:t>
            </a:r>
            <a:endParaRPr lang="en-US" altLang="en-US" dirty="0" smtClean="0"/>
          </a:p>
        </p:txBody>
      </p:sp>
    </p:spTree>
    <p:extLst>
      <p:ext uri="{BB962C8B-B14F-4D97-AF65-F5344CB8AC3E}">
        <p14:creationId xmlns:p14="http://schemas.microsoft.com/office/powerpoint/2010/main" val="3032238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3200" dirty="0"/>
          </a:p>
        </p:txBody>
      </p:sp>
      <p:sp>
        <p:nvSpPr>
          <p:cNvPr id="4" name="Date Placeholder 3"/>
          <p:cNvSpPr>
            <a:spLocks noGrp="1"/>
          </p:cNvSpPr>
          <p:nvPr>
            <p:ph type="dt" idx="10"/>
          </p:nvPr>
        </p:nvSpPr>
        <p:spPr/>
        <p:txBody>
          <a:bodyPr/>
          <a:lstStyle/>
          <a:p>
            <a:r>
              <a:rPr lang="en-US" dirty="0"/>
              <a:t>08/05/2018</a:t>
            </a:r>
            <a:endParaRPr lang="en-GB" dirty="0"/>
          </a:p>
        </p:txBody>
      </p:sp>
      <p:sp>
        <p:nvSpPr>
          <p:cNvPr id="5" name="Slide Number Placeholder 4"/>
          <p:cNvSpPr>
            <a:spLocks noGrp="1"/>
          </p:cNvSpPr>
          <p:nvPr>
            <p:ph type="sldNum" sz="quarter" idx="11"/>
          </p:nvPr>
        </p:nvSpPr>
        <p:spPr/>
        <p:txBody>
          <a:bodyPr/>
          <a:lstStyle/>
          <a:p>
            <a:fld id="{C424AD18-F555-437B-88C5-4E9F9B48A180}" type="slidenum">
              <a:rPr lang="en-GB" smtClean="0"/>
              <a:t>13</a:t>
            </a:fld>
            <a:endParaRPr lang="en-GB" dirty="0"/>
          </a:p>
        </p:txBody>
      </p:sp>
    </p:spTree>
    <p:extLst>
      <p:ext uri="{BB962C8B-B14F-4D97-AF65-F5344CB8AC3E}">
        <p14:creationId xmlns:p14="http://schemas.microsoft.com/office/powerpoint/2010/main" val="3090873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3200" dirty="0"/>
          </a:p>
        </p:txBody>
      </p:sp>
      <p:sp>
        <p:nvSpPr>
          <p:cNvPr id="4" name="Date Placeholder 3"/>
          <p:cNvSpPr>
            <a:spLocks noGrp="1"/>
          </p:cNvSpPr>
          <p:nvPr>
            <p:ph type="dt" idx="10"/>
          </p:nvPr>
        </p:nvSpPr>
        <p:spPr/>
        <p:txBody>
          <a:bodyPr/>
          <a:lstStyle/>
          <a:p>
            <a:r>
              <a:rPr lang="en-US" dirty="0">
                <a:solidFill>
                  <a:prstClr val="black"/>
                </a:solidFill>
              </a:rPr>
              <a:t>08/05/2018</a:t>
            </a:r>
            <a:endParaRPr lang="en-GB" dirty="0">
              <a:solidFill>
                <a:prstClr val="black"/>
              </a:solidFill>
            </a:endParaRPr>
          </a:p>
        </p:txBody>
      </p:sp>
      <p:sp>
        <p:nvSpPr>
          <p:cNvPr id="5" name="Slide Number Placeholder 4"/>
          <p:cNvSpPr>
            <a:spLocks noGrp="1"/>
          </p:cNvSpPr>
          <p:nvPr>
            <p:ph type="sldNum" sz="quarter" idx="11"/>
          </p:nvPr>
        </p:nvSpPr>
        <p:spPr/>
        <p:txBody>
          <a:bodyPr/>
          <a:lstStyle/>
          <a:p>
            <a:fld id="{C424AD18-F555-437B-88C5-4E9F9B48A180}" type="slidenum">
              <a:rPr lang="en-GB" smtClean="0">
                <a:solidFill>
                  <a:prstClr val="black"/>
                </a:solidFill>
              </a:rPr>
              <a:pPr/>
              <a:t>14</a:t>
            </a:fld>
            <a:endParaRPr lang="en-GB" dirty="0">
              <a:solidFill>
                <a:prstClr val="black"/>
              </a:solidFill>
            </a:endParaRPr>
          </a:p>
        </p:txBody>
      </p:sp>
    </p:spTree>
    <p:extLst>
      <p:ext uri="{BB962C8B-B14F-4D97-AF65-F5344CB8AC3E}">
        <p14:creationId xmlns:p14="http://schemas.microsoft.com/office/powerpoint/2010/main" val="3539992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1200" dirty="0"/>
          </a:p>
        </p:txBody>
      </p:sp>
      <p:sp>
        <p:nvSpPr>
          <p:cNvPr id="4" name="Date Placeholder 3"/>
          <p:cNvSpPr>
            <a:spLocks noGrp="1"/>
          </p:cNvSpPr>
          <p:nvPr>
            <p:ph type="dt" idx="10"/>
          </p:nvPr>
        </p:nvSpPr>
        <p:spPr/>
        <p:txBody>
          <a:bodyPr/>
          <a:lstStyle/>
          <a:p>
            <a:r>
              <a:rPr lang="en-US" dirty="0"/>
              <a:t>08/05/2018</a:t>
            </a:r>
            <a:endParaRPr lang="en-GB" dirty="0"/>
          </a:p>
        </p:txBody>
      </p:sp>
      <p:sp>
        <p:nvSpPr>
          <p:cNvPr id="5" name="Slide Number Placeholder 4"/>
          <p:cNvSpPr>
            <a:spLocks noGrp="1"/>
          </p:cNvSpPr>
          <p:nvPr>
            <p:ph type="sldNum" sz="quarter" idx="11"/>
          </p:nvPr>
        </p:nvSpPr>
        <p:spPr/>
        <p:txBody>
          <a:bodyPr/>
          <a:lstStyle/>
          <a:p>
            <a:fld id="{C424AD18-F555-437B-88C5-4E9F9B48A180}" type="slidenum">
              <a:rPr lang="en-GB" smtClean="0"/>
              <a:t>15</a:t>
            </a:fld>
            <a:endParaRPr lang="en-GB" dirty="0"/>
          </a:p>
        </p:txBody>
      </p:sp>
    </p:spTree>
    <p:extLst>
      <p:ext uri="{BB962C8B-B14F-4D97-AF65-F5344CB8AC3E}">
        <p14:creationId xmlns:p14="http://schemas.microsoft.com/office/powerpoint/2010/main" val="3325783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1200" dirty="0"/>
          </a:p>
        </p:txBody>
      </p:sp>
      <p:sp>
        <p:nvSpPr>
          <p:cNvPr id="4" name="Date Placeholder 3"/>
          <p:cNvSpPr>
            <a:spLocks noGrp="1"/>
          </p:cNvSpPr>
          <p:nvPr>
            <p:ph type="dt" idx="10"/>
          </p:nvPr>
        </p:nvSpPr>
        <p:spPr/>
        <p:txBody>
          <a:bodyPr/>
          <a:lstStyle/>
          <a:p>
            <a:r>
              <a:rPr lang="en-US" dirty="0"/>
              <a:t>08/05/2018</a:t>
            </a:r>
            <a:endParaRPr lang="en-GB" dirty="0"/>
          </a:p>
        </p:txBody>
      </p:sp>
      <p:sp>
        <p:nvSpPr>
          <p:cNvPr id="5" name="Slide Number Placeholder 4"/>
          <p:cNvSpPr>
            <a:spLocks noGrp="1"/>
          </p:cNvSpPr>
          <p:nvPr>
            <p:ph type="sldNum" sz="quarter" idx="11"/>
          </p:nvPr>
        </p:nvSpPr>
        <p:spPr/>
        <p:txBody>
          <a:bodyPr/>
          <a:lstStyle/>
          <a:p>
            <a:fld id="{C424AD18-F555-437B-88C5-4E9F9B48A180}" type="slidenum">
              <a:rPr lang="en-GB" smtClean="0"/>
              <a:t>16</a:t>
            </a:fld>
            <a:endParaRPr lang="en-GB" dirty="0"/>
          </a:p>
        </p:txBody>
      </p:sp>
    </p:spTree>
    <p:extLst>
      <p:ext uri="{BB962C8B-B14F-4D97-AF65-F5344CB8AC3E}">
        <p14:creationId xmlns:p14="http://schemas.microsoft.com/office/powerpoint/2010/main" val="3270504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1200" dirty="0"/>
          </a:p>
        </p:txBody>
      </p:sp>
      <p:sp>
        <p:nvSpPr>
          <p:cNvPr id="4" name="Date Placeholder 3"/>
          <p:cNvSpPr>
            <a:spLocks noGrp="1"/>
          </p:cNvSpPr>
          <p:nvPr>
            <p:ph type="dt" idx="10"/>
          </p:nvPr>
        </p:nvSpPr>
        <p:spPr/>
        <p:txBody>
          <a:bodyPr/>
          <a:lstStyle/>
          <a:p>
            <a:r>
              <a:rPr lang="en-US" dirty="0"/>
              <a:t>08/05/2018</a:t>
            </a:r>
            <a:endParaRPr lang="en-GB" dirty="0"/>
          </a:p>
        </p:txBody>
      </p:sp>
      <p:sp>
        <p:nvSpPr>
          <p:cNvPr id="5" name="Slide Number Placeholder 4"/>
          <p:cNvSpPr>
            <a:spLocks noGrp="1"/>
          </p:cNvSpPr>
          <p:nvPr>
            <p:ph type="sldNum" sz="quarter" idx="11"/>
          </p:nvPr>
        </p:nvSpPr>
        <p:spPr/>
        <p:txBody>
          <a:bodyPr/>
          <a:lstStyle/>
          <a:p>
            <a:fld id="{C424AD18-F555-437B-88C5-4E9F9B48A180}" type="slidenum">
              <a:rPr lang="en-GB" smtClean="0"/>
              <a:t>17</a:t>
            </a:fld>
            <a:endParaRPr lang="en-GB" dirty="0"/>
          </a:p>
        </p:txBody>
      </p:sp>
    </p:spTree>
    <p:extLst>
      <p:ext uri="{BB962C8B-B14F-4D97-AF65-F5344CB8AC3E}">
        <p14:creationId xmlns:p14="http://schemas.microsoft.com/office/powerpoint/2010/main" val="1024927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3200" dirty="0"/>
          </a:p>
        </p:txBody>
      </p:sp>
      <p:sp>
        <p:nvSpPr>
          <p:cNvPr id="4" name="Date Placeholder 3"/>
          <p:cNvSpPr>
            <a:spLocks noGrp="1"/>
          </p:cNvSpPr>
          <p:nvPr>
            <p:ph type="dt" idx="10"/>
          </p:nvPr>
        </p:nvSpPr>
        <p:spPr/>
        <p:txBody>
          <a:bodyPr/>
          <a:lstStyle/>
          <a:p>
            <a:r>
              <a:rPr lang="en-US" dirty="0"/>
              <a:t>08/05/2018</a:t>
            </a:r>
            <a:endParaRPr lang="en-GB" dirty="0"/>
          </a:p>
        </p:txBody>
      </p:sp>
      <p:sp>
        <p:nvSpPr>
          <p:cNvPr id="5" name="Slide Number Placeholder 4"/>
          <p:cNvSpPr>
            <a:spLocks noGrp="1"/>
          </p:cNvSpPr>
          <p:nvPr>
            <p:ph type="sldNum" sz="quarter" idx="11"/>
          </p:nvPr>
        </p:nvSpPr>
        <p:spPr/>
        <p:txBody>
          <a:bodyPr/>
          <a:lstStyle/>
          <a:p>
            <a:fld id="{C424AD18-F555-437B-88C5-4E9F9B48A180}" type="slidenum">
              <a:rPr lang="en-GB" smtClean="0"/>
              <a:t>2</a:t>
            </a:fld>
            <a:endParaRPr lang="en-GB" dirty="0"/>
          </a:p>
        </p:txBody>
      </p:sp>
    </p:spTree>
    <p:extLst>
      <p:ext uri="{BB962C8B-B14F-4D97-AF65-F5344CB8AC3E}">
        <p14:creationId xmlns:p14="http://schemas.microsoft.com/office/powerpoint/2010/main" val="325145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3200" dirty="0"/>
          </a:p>
        </p:txBody>
      </p:sp>
      <p:sp>
        <p:nvSpPr>
          <p:cNvPr id="4" name="Date Placeholder 3"/>
          <p:cNvSpPr>
            <a:spLocks noGrp="1"/>
          </p:cNvSpPr>
          <p:nvPr>
            <p:ph type="dt" idx="10"/>
          </p:nvPr>
        </p:nvSpPr>
        <p:spPr/>
        <p:txBody>
          <a:bodyPr/>
          <a:lstStyle/>
          <a:p>
            <a:r>
              <a:rPr lang="en-US" dirty="0"/>
              <a:t>08/05/2018</a:t>
            </a:r>
            <a:endParaRPr lang="en-GB" dirty="0"/>
          </a:p>
        </p:txBody>
      </p:sp>
      <p:sp>
        <p:nvSpPr>
          <p:cNvPr id="5" name="Slide Number Placeholder 4"/>
          <p:cNvSpPr>
            <a:spLocks noGrp="1"/>
          </p:cNvSpPr>
          <p:nvPr>
            <p:ph type="sldNum" sz="quarter" idx="11"/>
          </p:nvPr>
        </p:nvSpPr>
        <p:spPr/>
        <p:txBody>
          <a:bodyPr/>
          <a:lstStyle/>
          <a:p>
            <a:fld id="{C424AD18-F555-437B-88C5-4E9F9B48A180}" type="slidenum">
              <a:rPr lang="en-GB" smtClean="0"/>
              <a:t>3</a:t>
            </a:fld>
            <a:endParaRPr lang="en-GB" dirty="0"/>
          </a:p>
        </p:txBody>
      </p:sp>
    </p:spTree>
    <p:extLst>
      <p:ext uri="{BB962C8B-B14F-4D97-AF65-F5344CB8AC3E}">
        <p14:creationId xmlns:p14="http://schemas.microsoft.com/office/powerpoint/2010/main" val="3621919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3200" dirty="0"/>
          </a:p>
        </p:txBody>
      </p:sp>
      <p:sp>
        <p:nvSpPr>
          <p:cNvPr id="4" name="Date Placeholder 3"/>
          <p:cNvSpPr>
            <a:spLocks noGrp="1"/>
          </p:cNvSpPr>
          <p:nvPr>
            <p:ph type="dt" idx="10"/>
          </p:nvPr>
        </p:nvSpPr>
        <p:spPr/>
        <p:txBody>
          <a:bodyPr/>
          <a:lstStyle/>
          <a:p>
            <a:r>
              <a:rPr lang="en-US" dirty="0"/>
              <a:t>08/05/2018</a:t>
            </a:r>
            <a:endParaRPr lang="en-GB" dirty="0"/>
          </a:p>
        </p:txBody>
      </p:sp>
      <p:sp>
        <p:nvSpPr>
          <p:cNvPr id="5" name="Slide Number Placeholder 4"/>
          <p:cNvSpPr>
            <a:spLocks noGrp="1"/>
          </p:cNvSpPr>
          <p:nvPr>
            <p:ph type="sldNum" sz="quarter" idx="11"/>
          </p:nvPr>
        </p:nvSpPr>
        <p:spPr/>
        <p:txBody>
          <a:bodyPr/>
          <a:lstStyle/>
          <a:p>
            <a:fld id="{C424AD18-F555-437B-88C5-4E9F9B48A180}" type="slidenum">
              <a:rPr lang="en-GB" smtClean="0"/>
              <a:t>4</a:t>
            </a:fld>
            <a:endParaRPr lang="en-GB" dirty="0"/>
          </a:p>
        </p:txBody>
      </p:sp>
    </p:spTree>
    <p:extLst>
      <p:ext uri="{BB962C8B-B14F-4D97-AF65-F5344CB8AC3E}">
        <p14:creationId xmlns:p14="http://schemas.microsoft.com/office/powerpoint/2010/main" val="459843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eaLnBrk="0" fontAlgn="base" hangingPunct="0">
              <a:spcBef>
                <a:spcPct val="0"/>
              </a:spcBef>
              <a:spcAft>
                <a:spcPct val="0"/>
              </a:spcAft>
              <a:defRPr sz="2400">
                <a:solidFill>
                  <a:schemeClr val="tx1"/>
                </a:solidFill>
                <a:latin typeface="Times New Roman" pitchFamily="18" charset="0"/>
              </a:defRPr>
            </a:lvl6pPr>
            <a:lvl7pPr marL="2971800" indent="-228600" defTabSz="911225" eaLnBrk="0" fontAlgn="base" hangingPunct="0">
              <a:spcBef>
                <a:spcPct val="0"/>
              </a:spcBef>
              <a:spcAft>
                <a:spcPct val="0"/>
              </a:spcAft>
              <a:defRPr sz="2400">
                <a:solidFill>
                  <a:schemeClr val="tx1"/>
                </a:solidFill>
                <a:latin typeface="Times New Roman" pitchFamily="18" charset="0"/>
              </a:defRPr>
            </a:lvl7pPr>
            <a:lvl8pPr marL="3429000" indent="-228600" defTabSz="911225" eaLnBrk="0" fontAlgn="base" hangingPunct="0">
              <a:spcBef>
                <a:spcPct val="0"/>
              </a:spcBef>
              <a:spcAft>
                <a:spcPct val="0"/>
              </a:spcAft>
              <a:defRPr sz="2400">
                <a:solidFill>
                  <a:schemeClr val="tx1"/>
                </a:solidFill>
                <a:latin typeface="Times New Roman" pitchFamily="18" charset="0"/>
              </a:defRPr>
            </a:lvl8pPr>
            <a:lvl9pPr marL="3886200" indent="-228600" defTabSz="911225" eaLnBrk="0" fontAlgn="base" hangingPunct="0">
              <a:spcBef>
                <a:spcPct val="0"/>
              </a:spcBef>
              <a:spcAft>
                <a:spcPct val="0"/>
              </a:spcAft>
              <a:defRPr sz="2400">
                <a:solidFill>
                  <a:schemeClr val="tx1"/>
                </a:solidFill>
                <a:latin typeface="Times New Roman" pitchFamily="18" charset="0"/>
              </a:defRPr>
            </a:lvl9pPr>
          </a:lstStyle>
          <a:p>
            <a:fld id="{E1CDD66B-EE18-4941-A809-8A0A1F5E7CC7}" type="slidenum">
              <a:rPr lang="en-GB" altLang="en-US" sz="1200"/>
              <a:pPr/>
              <a:t>5</a:t>
            </a:fld>
            <a:endParaRPr lang="en-GB" altLang="en-US" sz="1200"/>
          </a:p>
        </p:txBody>
      </p:sp>
      <p:sp>
        <p:nvSpPr>
          <p:cNvPr id="117763" name="Rectangle 2"/>
          <p:cNvSpPr>
            <a:spLocks noGrp="1" noRot="1" noChangeAspect="1" noChangeArrowheads="1" noTextEdit="1"/>
          </p:cNvSpPr>
          <p:nvPr>
            <p:ph type="sldImg"/>
          </p:nvPr>
        </p:nvSpPr>
        <p:spPr>
          <a:xfrm>
            <a:off x="150813" y="766763"/>
            <a:ext cx="6538912" cy="3679825"/>
          </a:xfrm>
          <a:ln/>
        </p:spPr>
      </p:sp>
      <p:sp>
        <p:nvSpPr>
          <p:cNvPr id="117764" name="Rectangle 3"/>
          <p:cNvSpPr>
            <a:spLocks noGrp="1" noChangeArrowheads="1"/>
          </p:cNvSpPr>
          <p:nvPr>
            <p:ph type="body" idx="1"/>
          </p:nvPr>
        </p:nvSpPr>
        <p:spPr>
          <a:noFill/>
        </p:spPr>
        <p:txBody>
          <a:bodyPr/>
          <a:lstStyle/>
          <a:p>
            <a:r>
              <a:rPr lang="en-US" altLang="en-US" dirty="0" smtClean="0"/>
              <a:t>Slide 4 simply shows how the 1% charge cap</a:t>
            </a:r>
            <a:r>
              <a:rPr lang="en-US" altLang="en-US" baseline="0" dirty="0" smtClean="0"/>
              <a:t> introduced by the stakeholder pensions regime reduced margins very substantially.  (It also more or less stopped the growth of pensions provision in the workplace dead in its tracks, but that is another story). </a:t>
            </a:r>
          </a:p>
          <a:p>
            <a:endParaRPr lang="en-US" altLang="en-US" baseline="0" smtClean="0"/>
          </a:p>
          <a:p>
            <a:r>
              <a:rPr lang="en-US" altLang="en-US" baseline="0" smtClean="0"/>
              <a:t>The </a:t>
            </a:r>
            <a:r>
              <a:rPr lang="en-US" altLang="en-US" baseline="0" dirty="0" smtClean="0"/>
              <a:t>headline of this slide was a comment on what happens if an industry waits for the Government or regulator to intervene. (Unlike Australia, where the providers took the initiative to eliminate the high early cessation penalties themselves, and introduced flat charges of around 2% - which looked like a stunning reduction at the time, as you will appreciate if you picture a flat line at 2% on this chart - and is only now being seriously challenged, which the industry can stand easily because of the way funds have built up)</a:t>
            </a:r>
            <a:endParaRPr lang="en-US" altLang="en-US" dirty="0" smtClean="0"/>
          </a:p>
        </p:txBody>
      </p:sp>
    </p:spTree>
    <p:extLst>
      <p:ext uri="{BB962C8B-B14F-4D97-AF65-F5344CB8AC3E}">
        <p14:creationId xmlns:p14="http://schemas.microsoft.com/office/powerpoint/2010/main" val="255662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eaLnBrk="0" fontAlgn="base" hangingPunct="0">
              <a:spcBef>
                <a:spcPct val="0"/>
              </a:spcBef>
              <a:spcAft>
                <a:spcPct val="0"/>
              </a:spcAft>
              <a:defRPr sz="2400">
                <a:solidFill>
                  <a:schemeClr val="tx1"/>
                </a:solidFill>
                <a:latin typeface="Times New Roman" pitchFamily="18" charset="0"/>
              </a:defRPr>
            </a:lvl6pPr>
            <a:lvl7pPr marL="2971800" indent="-228600" defTabSz="911225" eaLnBrk="0" fontAlgn="base" hangingPunct="0">
              <a:spcBef>
                <a:spcPct val="0"/>
              </a:spcBef>
              <a:spcAft>
                <a:spcPct val="0"/>
              </a:spcAft>
              <a:defRPr sz="2400">
                <a:solidFill>
                  <a:schemeClr val="tx1"/>
                </a:solidFill>
                <a:latin typeface="Times New Roman" pitchFamily="18" charset="0"/>
              </a:defRPr>
            </a:lvl7pPr>
            <a:lvl8pPr marL="3429000" indent="-228600" defTabSz="911225" eaLnBrk="0" fontAlgn="base" hangingPunct="0">
              <a:spcBef>
                <a:spcPct val="0"/>
              </a:spcBef>
              <a:spcAft>
                <a:spcPct val="0"/>
              </a:spcAft>
              <a:defRPr sz="2400">
                <a:solidFill>
                  <a:schemeClr val="tx1"/>
                </a:solidFill>
                <a:latin typeface="Times New Roman" pitchFamily="18" charset="0"/>
              </a:defRPr>
            </a:lvl8pPr>
            <a:lvl9pPr marL="3886200" indent="-228600" defTabSz="911225" eaLnBrk="0" fontAlgn="base" hangingPunct="0">
              <a:spcBef>
                <a:spcPct val="0"/>
              </a:spcBef>
              <a:spcAft>
                <a:spcPct val="0"/>
              </a:spcAft>
              <a:defRPr sz="2400">
                <a:solidFill>
                  <a:schemeClr val="tx1"/>
                </a:solidFill>
                <a:latin typeface="Times New Roman" pitchFamily="18" charset="0"/>
              </a:defRPr>
            </a:lvl9pPr>
          </a:lstStyle>
          <a:p>
            <a:fld id="{E1CDD66B-EE18-4941-A809-8A0A1F5E7CC7}" type="slidenum">
              <a:rPr lang="en-GB" altLang="en-US" sz="1200">
                <a:solidFill>
                  <a:prstClr val="black"/>
                </a:solidFill>
              </a:rPr>
              <a:pPr/>
              <a:t>6</a:t>
            </a:fld>
            <a:endParaRPr lang="en-GB" altLang="en-US" sz="1200">
              <a:solidFill>
                <a:prstClr val="black"/>
              </a:solidFill>
            </a:endParaRPr>
          </a:p>
        </p:txBody>
      </p:sp>
      <p:sp>
        <p:nvSpPr>
          <p:cNvPr id="117763" name="Rectangle 2"/>
          <p:cNvSpPr>
            <a:spLocks noGrp="1" noRot="1" noChangeAspect="1" noChangeArrowheads="1" noTextEdit="1"/>
          </p:cNvSpPr>
          <p:nvPr>
            <p:ph type="sldImg"/>
          </p:nvPr>
        </p:nvSpPr>
        <p:spPr>
          <a:xfrm>
            <a:off x="150813" y="766763"/>
            <a:ext cx="6538912" cy="3679825"/>
          </a:xfrm>
          <a:ln/>
        </p:spPr>
      </p:sp>
      <p:sp>
        <p:nvSpPr>
          <p:cNvPr id="117764" name="Rectangle 3"/>
          <p:cNvSpPr>
            <a:spLocks noGrp="1" noChangeArrowheads="1"/>
          </p:cNvSpPr>
          <p:nvPr>
            <p:ph type="body" idx="1"/>
          </p:nvPr>
        </p:nvSpPr>
        <p:spPr>
          <a:noFill/>
        </p:spPr>
        <p:txBody>
          <a:bodyPr/>
          <a:lstStyle/>
          <a:p>
            <a:r>
              <a:rPr lang="en-US" altLang="en-US" dirty="0" smtClean="0"/>
              <a:t>Slide 4 simply shows how the 1% charge cap</a:t>
            </a:r>
            <a:r>
              <a:rPr lang="en-US" altLang="en-US" baseline="0" dirty="0" smtClean="0"/>
              <a:t> introduced by the stakeholder pensions regime reduced margins very substantially.  (It also more or less stopped the growth of pensions provision in the workplace dead in its tracks, but that is another story). </a:t>
            </a:r>
          </a:p>
          <a:p>
            <a:endParaRPr lang="en-US" altLang="en-US" baseline="0" smtClean="0"/>
          </a:p>
          <a:p>
            <a:r>
              <a:rPr lang="en-US" altLang="en-US" baseline="0" smtClean="0"/>
              <a:t>The </a:t>
            </a:r>
            <a:r>
              <a:rPr lang="en-US" altLang="en-US" baseline="0" dirty="0" smtClean="0"/>
              <a:t>headline of this slide was a comment on what happens if an industry waits for the Government or regulator to intervene. (Unlike Australia, where the providers took the initiative to eliminate the high early cessation penalties themselves, and introduced flat charges of around 2% - which looked like a stunning reduction at the time, as you will appreciate if you picture a flat line at 2% on this chart - and is only now being seriously challenged, which the industry can stand easily because of the way funds have built up)</a:t>
            </a:r>
            <a:endParaRPr lang="en-US" altLang="en-US" dirty="0" smtClean="0"/>
          </a:p>
        </p:txBody>
      </p:sp>
    </p:spTree>
    <p:extLst>
      <p:ext uri="{BB962C8B-B14F-4D97-AF65-F5344CB8AC3E}">
        <p14:creationId xmlns:p14="http://schemas.microsoft.com/office/powerpoint/2010/main" val="1899506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eaLnBrk="0" fontAlgn="base" hangingPunct="0">
              <a:spcBef>
                <a:spcPct val="0"/>
              </a:spcBef>
              <a:spcAft>
                <a:spcPct val="0"/>
              </a:spcAft>
              <a:defRPr sz="2400">
                <a:solidFill>
                  <a:schemeClr val="tx1"/>
                </a:solidFill>
                <a:latin typeface="Times New Roman" pitchFamily="18" charset="0"/>
              </a:defRPr>
            </a:lvl6pPr>
            <a:lvl7pPr marL="2971800" indent="-228600" defTabSz="911225" eaLnBrk="0" fontAlgn="base" hangingPunct="0">
              <a:spcBef>
                <a:spcPct val="0"/>
              </a:spcBef>
              <a:spcAft>
                <a:spcPct val="0"/>
              </a:spcAft>
              <a:defRPr sz="2400">
                <a:solidFill>
                  <a:schemeClr val="tx1"/>
                </a:solidFill>
                <a:latin typeface="Times New Roman" pitchFamily="18" charset="0"/>
              </a:defRPr>
            </a:lvl7pPr>
            <a:lvl8pPr marL="3429000" indent="-228600" defTabSz="911225" eaLnBrk="0" fontAlgn="base" hangingPunct="0">
              <a:spcBef>
                <a:spcPct val="0"/>
              </a:spcBef>
              <a:spcAft>
                <a:spcPct val="0"/>
              </a:spcAft>
              <a:defRPr sz="2400">
                <a:solidFill>
                  <a:schemeClr val="tx1"/>
                </a:solidFill>
                <a:latin typeface="Times New Roman" pitchFamily="18" charset="0"/>
              </a:defRPr>
            </a:lvl8pPr>
            <a:lvl9pPr marL="3886200" indent="-228600" defTabSz="911225" eaLnBrk="0" fontAlgn="base" hangingPunct="0">
              <a:spcBef>
                <a:spcPct val="0"/>
              </a:spcBef>
              <a:spcAft>
                <a:spcPct val="0"/>
              </a:spcAft>
              <a:defRPr sz="2400">
                <a:solidFill>
                  <a:schemeClr val="tx1"/>
                </a:solidFill>
                <a:latin typeface="Times New Roman" pitchFamily="18" charset="0"/>
              </a:defRPr>
            </a:lvl9pPr>
          </a:lstStyle>
          <a:p>
            <a:fld id="{E1CDD66B-EE18-4941-A809-8A0A1F5E7CC7}" type="slidenum">
              <a:rPr lang="en-GB" altLang="en-US" sz="1200">
                <a:solidFill>
                  <a:prstClr val="black"/>
                </a:solidFill>
              </a:rPr>
              <a:pPr/>
              <a:t>7</a:t>
            </a:fld>
            <a:endParaRPr lang="en-GB" altLang="en-US" sz="1200">
              <a:solidFill>
                <a:prstClr val="black"/>
              </a:solidFill>
            </a:endParaRPr>
          </a:p>
        </p:txBody>
      </p:sp>
      <p:sp>
        <p:nvSpPr>
          <p:cNvPr id="117763" name="Rectangle 2"/>
          <p:cNvSpPr>
            <a:spLocks noGrp="1" noRot="1" noChangeAspect="1" noChangeArrowheads="1" noTextEdit="1"/>
          </p:cNvSpPr>
          <p:nvPr>
            <p:ph type="sldImg"/>
          </p:nvPr>
        </p:nvSpPr>
        <p:spPr>
          <a:xfrm>
            <a:off x="150813" y="766763"/>
            <a:ext cx="6538912" cy="3679825"/>
          </a:xfrm>
          <a:ln/>
        </p:spPr>
      </p:sp>
      <p:sp>
        <p:nvSpPr>
          <p:cNvPr id="117764" name="Rectangle 3"/>
          <p:cNvSpPr>
            <a:spLocks noGrp="1" noChangeArrowheads="1"/>
          </p:cNvSpPr>
          <p:nvPr>
            <p:ph type="body" idx="1"/>
          </p:nvPr>
        </p:nvSpPr>
        <p:spPr>
          <a:noFill/>
        </p:spPr>
        <p:txBody>
          <a:bodyPr/>
          <a:lstStyle/>
          <a:p>
            <a:r>
              <a:rPr lang="en-US" altLang="en-US" dirty="0" smtClean="0"/>
              <a:t>Slide 4 simply shows how the 1% charge cap</a:t>
            </a:r>
            <a:r>
              <a:rPr lang="en-US" altLang="en-US" baseline="0" dirty="0" smtClean="0"/>
              <a:t> introduced by the stakeholder pensions regime reduced margins very substantially.  (It also more or less stopped the growth of pensions provision in the workplace dead in its tracks, but that is another story). </a:t>
            </a:r>
          </a:p>
          <a:p>
            <a:endParaRPr lang="en-US" altLang="en-US" baseline="0" smtClean="0"/>
          </a:p>
          <a:p>
            <a:r>
              <a:rPr lang="en-US" altLang="en-US" baseline="0" smtClean="0"/>
              <a:t>The </a:t>
            </a:r>
            <a:r>
              <a:rPr lang="en-US" altLang="en-US" baseline="0" dirty="0" smtClean="0"/>
              <a:t>headline of this slide was a comment on what happens if an industry waits for the Government or regulator to intervene. (Unlike Australia, where the providers took the initiative to eliminate the high early cessation penalties themselves, and introduced flat charges of around 2% - which looked like a stunning reduction at the time, as you will appreciate if you picture a flat line at 2% on this chart - and is only now being seriously challenged, which the industry can stand easily because of the way funds have built up)</a:t>
            </a:r>
            <a:endParaRPr lang="en-US" altLang="en-US" dirty="0" smtClean="0"/>
          </a:p>
        </p:txBody>
      </p:sp>
    </p:spTree>
    <p:extLst>
      <p:ext uri="{BB962C8B-B14F-4D97-AF65-F5344CB8AC3E}">
        <p14:creationId xmlns:p14="http://schemas.microsoft.com/office/powerpoint/2010/main" val="3728588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eaLnBrk="0" fontAlgn="base" hangingPunct="0">
              <a:spcBef>
                <a:spcPct val="0"/>
              </a:spcBef>
              <a:spcAft>
                <a:spcPct val="0"/>
              </a:spcAft>
              <a:defRPr sz="2400">
                <a:solidFill>
                  <a:schemeClr val="tx1"/>
                </a:solidFill>
                <a:latin typeface="Times New Roman" pitchFamily="18" charset="0"/>
              </a:defRPr>
            </a:lvl6pPr>
            <a:lvl7pPr marL="2971800" indent="-228600" defTabSz="911225" eaLnBrk="0" fontAlgn="base" hangingPunct="0">
              <a:spcBef>
                <a:spcPct val="0"/>
              </a:spcBef>
              <a:spcAft>
                <a:spcPct val="0"/>
              </a:spcAft>
              <a:defRPr sz="2400">
                <a:solidFill>
                  <a:schemeClr val="tx1"/>
                </a:solidFill>
                <a:latin typeface="Times New Roman" pitchFamily="18" charset="0"/>
              </a:defRPr>
            </a:lvl7pPr>
            <a:lvl8pPr marL="3429000" indent="-228600" defTabSz="911225" eaLnBrk="0" fontAlgn="base" hangingPunct="0">
              <a:spcBef>
                <a:spcPct val="0"/>
              </a:spcBef>
              <a:spcAft>
                <a:spcPct val="0"/>
              </a:spcAft>
              <a:defRPr sz="2400">
                <a:solidFill>
                  <a:schemeClr val="tx1"/>
                </a:solidFill>
                <a:latin typeface="Times New Roman" pitchFamily="18" charset="0"/>
              </a:defRPr>
            </a:lvl8pPr>
            <a:lvl9pPr marL="3886200" indent="-228600" defTabSz="911225" eaLnBrk="0" fontAlgn="base" hangingPunct="0">
              <a:spcBef>
                <a:spcPct val="0"/>
              </a:spcBef>
              <a:spcAft>
                <a:spcPct val="0"/>
              </a:spcAft>
              <a:defRPr sz="2400">
                <a:solidFill>
                  <a:schemeClr val="tx1"/>
                </a:solidFill>
                <a:latin typeface="Times New Roman" pitchFamily="18" charset="0"/>
              </a:defRPr>
            </a:lvl9pPr>
          </a:lstStyle>
          <a:p>
            <a:fld id="{E1CDD66B-EE18-4941-A809-8A0A1F5E7CC7}" type="slidenum">
              <a:rPr lang="en-GB" altLang="en-US" sz="1200">
                <a:solidFill>
                  <a:prstClr val="black"/>
                </a:solidFill>
              </a:rPr>
              <a:pPr/>
              <a:t>8</a:t>
            </a:fld>
            <a:endParaRPr lang="en-GB" altLang="en-US" sz="1200">
              <a:solidFill>
                <a:prstClr val="black"/>
              </a:solidFill>
            </a:endParaRPr>
          </a:p>
        </p:txBody>
      </p:sp>
      <p:sp>
        <p:nvSpPr>
          <p:cNvPr id="117763" name="Rectangle 2"/>
          <p:cNvSpPr>
            <a:spLocks noGrp="1" noRot="1" noChangeAspect="1" noChangeArrowheads="1" noTextEdit="1"/>
          </p:cNvSpPr>
          <p:nvPr>
            <p:ph type="sldImg"/>
          </p:nvPr>
        </p:nvSpPr>
        <p:spPr>
          <a:xfrm>
            <a:off x="150813" y="766763"/>
            <a:ext cx="6538912" cy="3679825"/>
          </a:xfrm>
          <a:ln/>
        </p:spPr>
      </p:sp>
      <p:sp>
        <p:nvSpPr>
          <p:cNvPr id="117764" name="Rectangle 3"/>
          <p:cNvSpPr>
            <a:spLocks noGrp="1" noChangeArrowheads="1"/>
          </p:cNvSpPr>
          <p:nvPr>
            <p:ph type="body" idx="1"/>
          </p:nvPr>
        </p:nvSpPr>
        <p:spPr>
          <a:noFill/>
        </p:spPr>
        <p:txBody>
          <a:bodyPr/>
          <a:lstStyle/>
          <a:p>
            <a:r>
              <a:rPr lang="en-US" altLang="en-US" dirty="0" smtClean="0"/>
              <a:t>Slide 4 simply shows how the 1% charge cap</a:t>
            </a:r>
            <a:r>
              <a:rPr lang="en-US" altLang="en-US" baseline="0" dirty="0" smtClean="0"/>
              <a:t> introduced by the stakeholder pensions regime reduced margins very substantially.  (It also more or less stopped the growth of pensions provision in the workplace dead in its tracks, but that is another story). </a:t>
            </a:r>
          </a:p>
          <a:p>
            <a:endParaRPr lang="en-US" altLang="en-US" baseline="0" smtClean="0"/>
          </a:p>
          <a:p>
            <a:r>
              <a:rPr lang="en-US" altLang="en-US" baseline="0" smtClean="0"/>
              <a:t>The </a:t>
            </a:r>
            <a:r>
              <a:rPr lang="en-US" altLang="en-US" baseline="0" dirty="0" smtClean="0"/>
              <a:t>headline of this slide was a comment on what happens if an industry waits for the Government or regulator to intervene. (Unlike Australia, where the providers took the initiative to eliminate the high early cessation penalties themselves, and introduced flat charges of around 2% - which looked like a stunning reduction at the time, as you will appreciate if you picture a flat line at 2% on this chart - and is only now being seriously challenged, which the industry can stand easily because of the way funds have built up)</a:t>
            </a:r>
            <a:endParaRPr lang="en-US" altLang="en-US" dirty="0" smtClean="0"/>
          </a:p>
        </p:txBody>
      </p:sp>
    </p:spTree>
    <p:extLst>
      <p:ext uri="{BB962C8B-B14F-4D97-AF65-F5344CB8AC3E}">
        <p14:creationId xmlns:p14="http://schemas.microsoft.com/office/powerpoint/2010/main" val="681038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eaLnBrk="0" fontAlgn="base" hangingPunct="0">
              <a:spcBef>
                <a:spcPct val="0"/>
              </a:spcBef>
              <a:spcAft>
                <a:spcPct val="0"/>
              </a:spcAft>
              <a:defRPr sz="2400">
                <a:solidFill>
                  <a:schemeClr val="tx1"/>
                </a:solidFill>
                <a:latin typeface="Times New Roman" pitchFamily="18" charset="0"/>
              </a:defRPr>
            </a:lvl6pPr>
            <a:lvl7pPr marL="2971800" indent="-228600" defTabSz="911225" eaLnBrk="0" fontAlgn="base" hangingPunct="0">
              <a:spcBef>
                <a:spcPct val="0"/>
              </a:spcBef>
              <a:spcAft>
                <a:spcPct val="0"/>
              </a:spcAft>
              <a:defRPr sz="2400">
                <a:solidFill>
                  <a:schemeClr val="tx1"/>
                </a:solidFill>
                <a:latin typeface="Times New Roman" pitchFamily="18" charset="0"/>
              </a:defRPr>
            </a:lvl7pPr>
            <a:lvl8pPr marL="3429000" indent="-228600" defTabSz="911225" eaLnBrk="0" fontAlgn="base" hangingPunct="0">
              <a:spcBef>
                <a:spcPct val="0"/>
              </a:spcBef>
              <a:spcAft>
                <a:spcPct val="0"/>
              </a:spcAft>
              <a:defRPr sz="2400">
                <a:solidFill>
                  <a:schemeClr val="tx1"/>
                </a:solidFill>
                <a:latin typeface="Times New Roman" pitchFamily="18" charset="0"/>
              </a:defRPr>
            </a:lvl8pPr>
            <a:lvl9pPr marL="3886200" indent="-228600" defTabSz="911225" eaLnBrk="0" fontAlgn="base" hangingPunct="0">
              <a:spcBef>
                <a:spcPct val="0"/>
              </a:spcBef>
              <a:spcAft>
                <a:spcPct val="0"/>
              </a:spcAft>
              <a:defRPr sz="2400">
                <a:solidFill>
                  <a:schemeClr val="tx1"/>
                </a:solidFill>
                <a:latin typeface="Times New Roman" pitchFamily="18" charset="0"/>
              </a:defRPr>
            </a:lvl9pPr>
          </a:lstStyle>
          <a:p>
            <a:fld id="{E1CDD66B-EE18-4941-A809-8A0A1F5E7CC7}" type="slidenum">
              <a:rPr lang="en-GB" altLang="en-US" sz="1200">
                <a:solidFill>
                  <a:prstClr val="black"/>
                </a:solidFill>
              </a:rPr>
              <a:pPr/>
              <a:t>9</a:t>
            </a:fld>
            <a:endParaRPr lang="en-GB" altLang="en-US" sz="1200">
              <a:solidFill>
                <a:prstClr val="black"/>
              </a:solidFill>
            </a:endParaRPr>
          </a:p>
        </p:txBody>
      </p:sp>
      <p:sp>
        <p:nvSpPr>
          <p:cNvPr id="117763" name="Rectangle 2"/>
          <p:cNvSpPr>
            <a:spLocks noGrp="1" noRot="1" noChangeAspect="1" noChangeArrowheads="1" noTextEdit="1"/>
          </p:cNvSpPr>
          <p:nvPr>
            <p:ph type="sldImg"/>
          </p:nvPr>
        </p:nvSpPr>
        <p:spPr>
          <a:xfrm>
            <a:off x="150813" y="766763"/>
            <a:ext cx="6538912" cy="3679825"/>
          </a:xfrm>
          <a:ln/>
        </p:spPr>
      </p:sp>
      <p:sp>
        <p:nvSpPr>
          <p:cNvPr id="117764" name="Rectangle 3"/>
          <p:cNvSpPr>
            <a:spLocks noGrp="1" noChangeArrowheads="1"/>
          </p:cNvSpPr>
          <p:nvPr>
            <p:ph type="body" idx="1"/>
          </p:nvPr>
        </p:nvSpPr>
        <p:spPr>
          <a:noFill/>
        </p:spPr>
        <p:txBody>
          <a:bodyPr/>
          <a:lstStyle/>
          <a:p>
            <a:r>
              <a:rPr lang="en-US" altLang="en-US" dirty="0" smtClean="0"/>
              <a:t>Slide 4 simply shows how the 1% charge cap</a:t>
            </a:r>
            <a:r>
              <a:rPr lang="en-US" altLang="en-US" baseline="0" dirty="0" smtClean="0"/>
              <a:t> introduced by the stakeholder pensions regime reduced margins very substantially.  (It also more or less stopped the growth of pensions provision in the workplace dead in its tracks, but that is another story). </a:t>
            </a:r>
          </a:p>
          <a:p>
            <a:endParaRPr lang="en-US" altLang="en-US" baseline="0" smtClean="0"/>
          </a:p>
          <a:p>
            <a:r>
              <a:rPr lang="en-US" altLang="en-US" baseline="0" smtClean="0"/>
              <a:t>The </a:t>
            </a:r>
            <a:r>
              <a:rPr lang="en-US" altLang="en-US" baseline="0" dirty="0" smtClean="0"/>
              <a:t>headline of this slide was a comment on what happens if an industry waits for the Government or regulator to intervene. (Unlike Australia, where the providers took the initiative to eliminate the high early cessation penalties themselves, and introduced flat charges of around 2% - which looked like a stunning reduction at the time, as you will appreciate if you picture a flat line at 2% on this chart - and is only now being seriously challenged, which the industry can stand easily because of the way funds have built up)</a:t>
            </a:r>
            <a:endParaRPr lang="en-US" altLang="en-US" dirty="0" smtClean="0"/>
          </a:p>
        </p:txBody>
      </p:sp>
    </p:spTree>
    <p:extLst>
      <p:ext uri="{BB962C8B-B14F-4D97-AF65-F5344CB8AC3E}">
        <p14:creationId xmlns:p14="http://schemas.microsoft.com/office/powerpoint/2010/main" val="4148430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88842"/>
            <a:ext cx="9144000" cy="1521123"/>
          </a:xfrm>
        </p:spPr>
        <p:txBody>
          <a:bodyPr anchor="b"/>
          <a:lstStyle>
            <a:lvl1pPr algn="l">
              <a:defRPr sz="3600"/>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5" name="Footer Placeholder 4"/>
          <p:cNvSpPr>
            <a:spLocks noGrp="1"/>
          </p:cNvSpPr>
          <p:nvPr>
            <p:ph type="ftr" sz="quarter" idx="11"/>
          </p:nvPr>
        </p:nvSpPr>
        <p:spPr/>
        <p:txBody>
          <a:bodyPr/>
          <a:lstStyle>
            <a:lvl1pPr algn="l">
              <a:defRPr/>
            </a:lvl1pPr>
          </a:lstStyle>
          <a:p>
            <a:endParaRPr lang="en-GB" dirty="0"/>
          </a:p>
        </p:txBody>
      </p:sp>
      <p:sp>
        <p:nvSpPr>
          <p:cNvPr id="6" name="Slide Number Placeholder 5"/>
          <p:cNvSpPr>
            <a:spLocks noGrp="1"/>
          </p:cNvSpPr>
          <p:nvPr>
            <p:ph type="sldNum" sz="quarter" idx="12"/>
          </p:nvPr>
        </p:nvSpPr>
        <p:spPr/>
        <p:txBody>
          <a:bodyPr/>
          <a:lstStyle/>
          <a:p>
            <a:fld id="{55A9890D-6657-4725-9586-DF18C753392D}" type="slidenum">
              <a:rPr lang="en-GB" smtClean="0"/>
              <a:t>‹#›</a:t>
            </a:fld>
            <a:endParaRPr lang="en-GB" dirty="0"/>
          </a:p>
        </p:txBody>
      </p:sp>
    </p:spTree>
    <p:extLst>
      <p:ext uri="{BB962C8B-B14F-4D97-AF65-F5344CB8AC3E}">
        <p14:creationId xmlns:p14="http://schemas.microsoft.com/office/powerpoint/2010/main" val="311691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5" name="Footer Placeholder 4"/>
          <p:cNvSpPr>
            <a:spLocks noGrp="1"/>
          </p:cNvSpPr>
          <p:nvPr>
            <p:ph type="ftr" sz="quarter" idx="11"/>
          </p:nvPr>
        </p:nvSpPr>
        <p:spPr>
          <a:xfrm>
            <a:off x="838200" y="6343124"/>
            <a:ext cx="7241976" cy="365125"/>
          </a:xfrm>
        </p:spPr>
        <p:txBody>
          <a:bodyPr/>
          <a:lstStyle/>
          <a:p>
            <a:endParaRPr lang="en-GB" dirty="0"/>
          </a:p>
        </p:txBody>
      </p:sp>
      <p:sp>
        <p:nvSpPr>
          <p:cNvPr id="6" name="Slide Number Placeholder 5"/>
          <p:cNvSpPr>
            <a:spLocks noGrp="1"/>
          </p:cNvSpPr>
          <p:nvPr>
            <p:ph type="sldNum" sz="quarter" idx="12"/>
          </p:nvPr>
        </p:nvSpPr>
        <p:spPr/>
        <p:txBody>
          <a:bodyPr/>
          <a:lstStyle/>
          <a:p>
            <a:fld id="{55A9890D-6657-4725-9586-DF18C753392D}" type="slidenum">
              <a:rPr lang="en-GB" smtClean="0"/>
              <a:t>‹#›</a:t>
            </a:fld>
            <a:endParaRPr lang="en-GB" dirty="0"/>
          </a:p>
        </p:txBody>
      </p:sp>
    </p:spTree>
    <p:extLst>
      <p:ext uri="{BB962C8B-B14F-4D97-AF65-F5344CB8AC3E}">
        <p14:creationId xmlns:p14="http://schemas.microsoft.com/office/powerpoint/2010/main" val="1235984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1484785"/>
            <a:ext cx="2628900" cy="4692179"/>
          </a:xfrm>
        </p:spPr>
        <p:txBody>
          <a:bodyPr vert="eaVert"/>
          <a:lstStyle/>
          <a:p>
            <a:r>
              <a:rPr lang="en-US" dirty="0"/>
              <a:t>Click to edit Master title style</a:t>
            </a:r>
            <a:endParaRPr lang="en-GB" dirty="0"/>
          </a:p>
        </p:txBody>
      </p:sp>
      <p:sp>
        <p:nvSpPr>
          <p:cNvPr id="3" name="Vertical Text Placeholder 2"/>
          <p:cNvSpPr>
            <a:spLocks noGrp="1"/>
          </p:cNvSpPr>
          <p:nvPr>
            <p:ph type="body" orient="vert" idx="1"/>
          </p:nvPr>
        </p:nvSpPr>
        <p:spPr>
          <a:xfrm>
            <a:off x="838202" y="365125"/>
            <a:ext cx="7683500" cy="5811838"/>
          </a:xfrm>
        </p:spPr>
        <p:txBody>
          <a:bodyPr vert="eaVert"/>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5" name="Footer Placeholder 4"/>
          <p:cNvSpPr>
            <a:spLocks noGrp="1"/>
          </p:cNvSpPr>
          <p:nvPr>
            <p:ph type="ftr" sz="quarter" idx="11"/>
          </p:nvPr>
        </p:nvSpPr>
        <p:spPr>
          <a:xfrm>
            <a:off x="848056" y="6345770"/>
            <a:ext cx="7241976" cy="365125"/>
          </a:xfrm>
        </p:spPr>
        <p:txBody>
          <a:bodyPr/>
          <a:lstStyle/>
          <a:p>
            <a:endParaRPr lang="en-GB" dirty="0"/>
          </a:p>
        </p:txBody>
      </p:sp>
      <p:sp>
        <p:nvSpPr>
          <p:cNvPr id="6" name="Slide Number Placeholder 5"/>
          <p:cNvSpPr>
            <a:spLocks noGrp="1"/>
          </p:cNvSpPr>
          <p:nvPr>
            <p:ph type="sldNum" sz="quarter" idx="12"/>
          </p:nvPr>
        </p:nvSpPr>
        <p:spPr/>
        <p:txBody>
          <a:bodyPr/>
          <a:lstStyle/>
          <a:p>
            <a:fld id="{55A9890D-6657-4725-9586-DF18C753392D}" type="slidenum">
              <a:rPr lang="en-GB" smtClean="0"/>
              <a:t>‹#›</a:t>
            </a:fld>
            <a:endParaRPr lang="en-GB" dirty="0"/>
          </a:p>
        </p:txBody>
      </p:sp>
    </p:spTree>
    <p:extLst>
      <p:ext uri="{BB962C8B-B14F-4D97-AF65-F5344CB8AC3E}">
        <p14:creationId xmlns:p14="http://schemas.microsoft.com/office/powerpoint/2010/main" val="4049776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88842"/>
            <a:ext cx="9144000" cy="1521123"/>
          </a:xfrm>
        </p:spPr>
        <p:txBody>
          <a:bodyPr anchor="b"/>
          <a:lstStyle>
            <a:lvl1pPr algn="l">
              <a:defRPr sz="3600"/>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5" name="Footer Placeholder 4"/>
          <p:cNvSpPr>
            <a:spLocks noGrp="1"/>
          </p:cNvSpPr>
          <p:nvPr>
            <p:ph type="ftr" sz="quarter" idx="11"/>
          </p:nvPr>
        </p:nvSpPr>
        <p:spPr/>
        <p:txBody>
          <a:bodyPr/>
          <a:lstStyle>
            <a:lvl1pPr algn="l">
              <a:defRPr/>
            </a:lvl1pPr>
          </a:lstStyle>
          <a:p>
            <a:endParaRPr lang="en-GB" dirty="0"/>
          </a:p>
        </p:txBody>
      </p:sp>
      <p:sp>
        <p:nvSpPr>
          <p:cNvPr id="6" name="Slide Number Placeholder 5"/>
          <p:cNvSpPr>
            <a:spLocks noGrp="1"/>
          </p:cNvSpPr>
          <p:nvPr>
            <p:ph type="sldNum" sz="quarter" idx="12"/>
          </p:nvPr>
        </p:nvSpPr>
        <p:spPr/>
        <p:txBody>
          <a:bodyPr/>
          <a:lstStyle/>
          <a:p>
            <a:fld id="{55A9890D-6657-4725-9586-DF18C753392D}" type="slidenum">
              <a:rPr lang="en-GB" smtClean="0"/>
              <a:pPr/>
              <a:t>‹#›</a:t>
            </a:fld>
            <a:endParaRPr lang="en-GB" dirty="0"/>
          </a:p>
        </p:txBody>
      </p:sp>
    </p:spTree>
    <p:extLst>
      <p:ext uri="{BB962C8B-B14F-4D97-AF65-F5344CB8AC3E}">
        <p14:creationId xmlns:p14="http://schemas.microsoft.com/office/powerpoint/2010/main" val="3190554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lgn="l">
              <a:defRPr/>
            </a:lvl1pPr>
          </a:lstStyle>
          <a:p>
            <a:endParaRPr lang="en-GB" dirty="0"/>
          </a:p>
        </p:txBody>
      </p:sp>
      <p:sp>
        <p:nvSpPr>
          <p:cNvPr id="6" name="Slide Number Placeholder 5"/>
          <p:cNvSpPr>
            <a:spLocks noGrp="1"/>
          </p:cNvSpPr>
          <p:nvPr>
            <p:ph type="sldNum" sz="quarter" idx="12"/>
          </p:nvPr>
        </p:nvSpPr>
        <p:spPr/>
        <p:txBody>
          <a:bodyPr/>
          <a:lstStyle/>
          <a:p>
            <a:fld id="{55A9890D-6657-4725-9586-DF18C753392D}" type="slidenum">
              <a:rPr lang="en-GB" smtClean="0"/>
              <a:pPr/>
              <a:t>‹#›</a:t>
            </a:fld>
            <a:endParaRPr lang="en-GB" dirty="0"/>
          </a:p>
        </p:txBody>
      </p:sp>
    </p:spTree>
    <p:extLst>
      <p:ext uri="{BB962C8B-B14F-4D97-AF65-F5344CB8AC3E}">
        <p14:creationId xmlns:p14="http://schemas.microsoft.com/office/powerpoint/2010/main" val="2438776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6"/>
            <a:ext cx="10515600" cy="1500187"/>
          </a:xfrm>
        </p:spPr>
        <p:txBody>
          <a:bodyPr/>
          <a:lstStyle>
            <a:lvl1pPr marL="0" indent="0">
              <a:buNone/>
              <a:defRPr sz="1800">
                <a:solidFill>
                  <a:srgbClr val="9933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lgn="l">
              <a:defRPr/>
            </a:lvl1pPr>
          </a:lstStyle>
          <a:p>
            <a:endParaRPr lang="en-GB" dirty="0"/>
          </a:p>
        </p:txBody>
      </p:sp>
      <p:sp>
        <p:nvSpPr>
          <p:cNvPr id="6" name="Slide Number Placeholder 5"/>
          <p:cNvSpPr>
            <a:spLocks noGrp="1"/>
          </p:cNvSpPr>
          <p:nvPr>
            <p:ph type="sldNum" sz="quarter" idx="12"/>
          </p:nvPr>
        </p:nvSpPr>
        <p:spPr/>
        <p:txBody>
          <a:bodyPr/>
          <a:lstStyle/>
          <a:p>
            <a:fld id="{55A9890D-6657-4725-9586-DF18C753392D}" type="slidenum">
              <a:rPr lang="en-GB" smtClean="0"/>
              <a:pPr/>
              <a:t>‹#›</a:t>
            </a:fld>
            <a:endParaRPr lang="en-GB" dirty="0"/>
          </a:p>
        </p:txBody>
      </p:sp>
    </p:spTree>
    <p:extLst>
      <p:ext uri="{BB962C8B-B14F-4D97-AF65-F5344CB8AC3E}">
        <p14:creationId xmlns:p14="http://schemas.microsoft.com/office/powerpoint/2010/main" val="1209273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838202" y="6356353"/>
            <a:ext cx="7244644" cy="365125"/>
          </a:xfrm>
        </p:spPr>
        <p:txBody>
          <a:bodyPr/>
          <a:lstStyle/>
          <a:p>
            <a:endParaRPr lang="en-GB" dirty="0"/>
          </a:p>
        </p:txBody>
      </p:sp>
      <p:sp>
        <p:nvSpPr>
          <p:cNvPr id="7" name="Slide Number Placeholder 6"/>
          <p:cNvSpPr>
            <a:spLocks noGrp="1"/>
          </p:cNvSpPr>
          <p:nvPr>
            <p:ph type="sldNum" sz="quarter" idx="12"/>
          </p:nvPr>
        </p:nvSpPr>
        <p:spPr/>
        <p:txBody>
          <a:bodyPr/>
          <a:lstStyle/>
          <a:p>
            <a:fld id="{55A9890D-6657-4725-9586-DF18C753392D}" type="slidenum">
              <a:rPr lang="en-GB" smtClean="0"/>
              <a:pPr/>
              <a:t>‹#›</a:t>
            </a:fld>
            <a:endParaRPr lang="en-GB" dirty="0"/>
          </a:p>
        </p:txBody>
      </p:sp>
    </p:spTree>
    <p:extLst>
      <p:ext uri="{BB962C8B-B14F-4D97-AF65-F5344CB8AC3E}">
        <p14:creationId xmlns:p14="http://schemas.microsoft.com/office/powerpoint/2010/main" val="736871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8"/>
            <a:ext cx="8232013" cy="1325563"/>
          </a:xfrm>
        </p:spPr>
        <p:txBody>
          <a:bodyPr/>
          <a:lstStyle/>
          <a:p>
            <a:r>
              <a:rPr lang="en-US"/>
              <a:t>Click to edit Master title style</a:t>
            </a:r>
            <a:endParaRPr lang="en-GB" dirty="0"/>
          </a:p>
        </p:txBody>
      </p:sp>
      <p:sp>
        <p:nvSpPr>
          <p:cNvPr id="3" name="Text Placeholder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840317" y="6356353"/>
            <a:ext cx="7241976" cy="365125"/>
          </a:xfrm>
        </p:spPr>
        <p:txBody>
          <a:bodyPr/>
          <a:lstStyle/>
          <a:p>
            <a:endParaRPr lang="en-GB" dirty="0"/>
          </a:p>
        </p:txBody>
      </p:sp>
      <p:sp>
        <p:nvSpPr>
          <p:cNvPr id="9" name="Slide Number Placeholder 8"/>
          <p:cNvSpPr>
            <a:spLocks noGrp="1"/>
          </p:cNvSpPr>
          <p:nvPr>
            <p:ph type="sldNum" sz="quarter" idx="12"/>
          </p:nvPr>
        </p:nvSpPr>
        <p:spPr/>
        <p:txBody>
          <a:bodyPr/>
          <a:lstStyle/>
          <a:p>
            <a:fld id="{55A9890D-6657-4725-9586-DF18C753392D}" type="slidenum">
              <a:rPr lang="en-GB" smtClean="0"/>
              <a:pPr/>
              <a:t>‹#›</a:t>
            </a:fld>
            <a:endParaRPr lang="en-GB" dirty="0"/>
          </a:p>
        </p:txBody>
      </p:sp>
    </p:spTree>
    <p:extLst>
      <p:ext uri="{BB962C8B-B14F-4D97-AF65-F5344CB8AC3E}">
        <p14:creationId xmlns:p14="http://schemas.microsoft.com/office/powerpoint/2010/main" val="2503205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870744" y="6341006"/>
            <a:ext cx="7241976" cy="365125"/>
          </a:xfrm>
        </p:spPr>
        <p:txBody>
          <a:bodyPr/>
          <a:lstStyle/>
          <a:p>
            <a:endParaRPr lang="en-GB" dirty="0"/>
          </a:p>
        </p:txBody>
      </p:sp>
      <p:sp>
        <p:nvSpPr>
          <p:cNvPr id="5" name="Slide Number Placeholder 4"/>
          <p:cNvSpPr>
            <a:spLocks noGrp="1"/>
          </p:cNvSpPr>
          <p:nvPr>
            <p:ph type="sldNum" sz="quarter" idx="12"/>
          </p:nvPr>
        </p:nvSpPr>
        <p:spPr/>
        <p:txBody>
          <a:bodyPr/>
          <a:lstStyle/>
          <a:p>
            <a:fld id="{55A9890D-6657-4725-9586-DF18C753392D}" type="slidenum">
              <a:rPr lang="en-GB" smtClean="0"/>
              <a:pPr/>
              <a:t>‹#›</a:t>
            </a:fld>
            <a:endParaRPr lang="en-GB" dirty="0"/>
          </a:p>
        </p:txBody>
      </p:sp>
    </p:spTree>
    <p:extLst>
      <p:ext uri="{BB962C8B-B14F-4D97-AF65-F5344CB8AC3E}">
        <p14:creationId xmlns:p14="http://schemas.microsoft.com/office/powerpoint/2010/main" val="2957256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007435" y="6356352"/>
            <a:ext cx="7241976" cy="365125"/>
          </a:xfrm>
        </p:spPr>
        <p:txBody>
          <a:bodyPr/>
          <a:lstStyle/>
          <a:p>
            <a:endParaRPr lang="en-GB" dirty="0"/>
          </a:p>
        </p:txBody>
      </p:sp>
      <p:sp>
        <p:nvSpPr>
          <p:cNvPr id="4" name="Slide Number Placeholder 3"/>
          <p:cNvSpPr>
            <a:spLocks noGrp="1"/>
          </p:cNvSpPr>
          <p:nvPr>
            <p:ph type="sldNum" sz="quarter" idx="12"/>
          </p:nvPr>
        </p:nvSpPr>
        <p:spPr/>
        <p:txBody>
          <a:bodyPr/>
          <a:lstStyle/>
          <a:p>
            <a:fld id="{55A9890D-6657-4725-9586-DF18C753392D}" type="slidenum">
              <a:rPr lang="en-GB" smtClean="0"/>
              <a:pPr/>
              <a:t>‹#›</a:t>
            </a:fld>
            <a:endParaRPr lang="en-GB" dirty="0"/>
          </a:p>
        </p:txBody>
      </p:sp>
    </p:spTree>
    <p:extLst>
      <p:ext uri="{BB962C8B-B14F-4D97-AF65-F5344CB8AC3E}">
        <p14:creationId xmlns:p14="http://schemas.microsoft.com/office/powerpoint/2010/main" val="2478866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717" y="1412776"/>
            <a:ext cx="6172200" cy="444827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a:xfrm>
            <a:off x="861463" y="6356882"/>
            <a:ext cx="7241976" cy="365125"/>
          </a:xfrm>
        </p:spPr>
        <p:txBody>
          <a:bodyPr/>
          <a:lstStyle/>
          <a:p>
            <a:endParaRPr lang="en-GB" dirty="0"/>
          </a:p>
        </p:txBody>
      </p:sp>
      <p:sp>
        <p:nvSpPr>
          <p:cNvPr id="7" name="Slide Number Placeholder 6"/>
          <p:cNvSpPr>
            <a:spLocks noGrp="1"/>
          </p:cNvSpPr>
          <p:nvPr>
            <p:ph type="sldNum" sz="quarter" idx="12"/>
          </p:nvPr>
        </p:nvSpPr>
        <p:spPr/>
        <p:txBody>
          <a:bodyPr/>
          <a:lstStyle/>
          <a:p>
            <a:fld id="{55A9890D-6657-4725-9586-DF18C753392D}" type="slidenum">
              <a:rPr lang="en-GB" smtClean="0"/>
              <a:pPr/>
              <a:t>‹#›</a:t>
            </a:fld>
            <a:endParaRPr lang="en-GB" dirty="0"/>
          </a:p>
        </p:txBody>
      </p:sp>
    </p:spTree>
    <p:extLst>
      <p:ext uri="{BB962C8B-B14F-4D97-AF65-F5344CB8AC3E}">
        <p14:creationId xmlns:p14="http://schemas.microsoft.com/office/powerpoint/2010/main" val="2548167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3pPr>
              <a:defRPr/>
            </a:lvl3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5" name="Footer Placeholder 4"/>
          <p:cNvSpPr>
            <a:spLocks noGrp="1"/>
          </p:cNvSpPr>
          <p:nvPr>
            <p:ph type="ftr" sz="quarter" idx="11"/>
          </p:nvPr>
        </p:nvSpPr>
        <p:spPr/>
        <p:txBody>
          <a:bodyPr/>
          <a:lstStyle>
            <a:lvl1pPr algn="l">
              <a:defRPr/>
            </a:lvl1pPr>
          </a:lstStyle>
          <a:p>
            <a:endParaRPr lang="en-GB" dirty="0"/>
          </a:p>
        </p:txBody>
      </p:sp>
      <p:sp>
        <p:nvSpPr>
          <p:cNvPr id="6" name="Slide Number Placeholder 5"/>
          <p:cNvSpPr>
            <a:spLocks noGrp="1"/>
          </p:cNvSpPr>
          <p:nvPr>
            <p:ph type="sldNum" sz="quarter" idx="12"/>
          </p:nvPr>
        </p:nvSpPr>
        <p:spPr/>
        <p:txBody>
          <a:bodyPr/>
          <a:lstStyle/>
          <a:p>
            <a:fld id="{55A9890D-6657-4725-9586-DF18C753392D}" type="slidenum">
              <a:rPr lang="en-GB" smtClean="0"/>
              <a:t>‹#›</a:t>
            </a:fld>
            <a:endParaRPr lang="en-GB" dirty="0"/>
          </a:p>
        </p:txBody>
      </p:sp>
    </p:spTree>
    <p:extLst>
      <p:ext uri="{BB962C8B-B14F-4D97-AF65-F5344CB8AC3E}">
        <p14:creationId xmlns:p14="http://schemas.microsoft.com/office/powerpoint/2010/main" val="256805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717" y="1556792"/>
            <a:ext cx="6172200" cy="43042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endParaRPr lang="en-GB" dirty="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a:xfrm>
            <a:off x="840317" y="6356352"/>
            <a:ext cx="7241976" cy="365125"/>
          </a:xfrm>
        </p:spPr>
        <p:txBody>
          <a:bodyPr/>
          <a:lstStyle/>
          <a:p>
            <a:endParaRPr lang="en-GB" dirty="0"/>
          </a:p>
        </p:txBody>
      </p:sp>
      <p:sp>
        <p:nvSpPr>
          <p:cNvPr id="7" name="Slide Number Placeholder 6"/>
          <p:cNvSpPr>
            <a:spLocks noGrp="1"/>
          </p:cNvSpPr>
          <p:nvPr>
            <p:ph type="sldNum" sz="quarter" idx="12"/>
          </p:nvPr>
        </p:nvSpPr>
        <p:spPr/>
        <p:txBody>
          <a:bodyPr/>
          <a:lstStyle/>
          <a:p>
            <a:fld id="{55A9890D-6657-4725-9586-DF18C753392D}" type="slidenum">
              <a:rPr lang="en-GB" smtClean="0"/>
              <a:pPr/>
              <a:t>‹#›</a:t>
            </a:fld>
            <a:endParaRPr lang="en-GB" dirty="0"/>
          </a:p>
        </p:txBody>
      </p:sp>
    </p:spTree>
    <p:extLst>
      <p:ext uri="{BB962C8B-B14F-4D97-AF65-F5344CB8AC3E}">
        <p14:creationId xmlns:p14="http://schemas.microsoft.com/office/powerpoint/2010/main" val="798053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38200" y="6343124"/>
            <a:ext cx="7241976" cy="365125"/>
          </a:xfrm>
        </p:spPr>
        <p:txBody>
          <a:bodyPr/>
          <a:lstStyle/>
          <a:p>
            <a:endParaRPr lang="en-GB" dirty="0"/>
          </a:p>
        </p:txBody>
      </p:sp>
      <p:sp>
        <p:nvSpPr>
          <p:cNvPr id="6" name="Slide Number Placeholder 5"/>
          <p:cNvSpPr>
            <a:spLocks noGrp="1"/>
          </p:cNvSpPr>
          <p:nvPr>
            <p:ph type="sldNum" sz="quarter" idx="12"/>
          </p:nvPr>
        </p:nvSpPr>
        <p:spPr/>
        <p:txBody>
          <a:bodyPr/>
          <a:lstStyle/>
          <a:p>
            <a:fld id="{55A9890D-6657-4725-9586-DF18C753392D}" type="slidenum">
              <a:rPr lang="en-GB" smtClean="0"/>
              <a:pPr/>
              <a:t>‹#›</a:t>
            </a:fld>
            <a:endParaRPr lang="en-GB" dirty="0"/>
          </a:p>
        </p:txBody>
      </p:sp>
    </p:spTree>
    <p:extLst>
      <p:ext uri="{BB962C8B-B14F-4D97-AF65-F5344CB8AC3E}">
        <p14:creationId xmlns:p14="http://schemas.microsoft.com/office/powerpoint/2010/main" val="2580677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1484785"/>
            <a:ext cx="2628900" cy="4692179"/>
          </a:xfrm>
        </p:spPr>
        <p:txBody>
          <a:bodyPr vert="eaVert"/>
          <a:lstStyle/>
          <a:p>
            <a:r>
              <a:rPr lang="en-US"/>
              <a:t>Click to edit Master title style</a:t>
            </a:r>
            <a:endParaRPr lang="en-GB" dirty="0"/>
          </a:p>
        </p:txBody>
      </p:sp>
      <p:sp>
        <p:nvSpPr>
          <p:cNvPr id="3" name="Vertical Text Placeholder 2"/>
          <p:cNvSpPr>
            <a:spLocks noGrp="1"/>
          </p:cNvSpPr>
          <p:nvPr>
            <p:ph type="body" orient="vert" idx="1"/>
          </p:nvPr>
        </p:nvSpPr>
        <p:spPr>
          <a:xfrm>
            <a:off x="838202"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48056" y="6345770"/>
            <a:ext cx="7241976" cy="365125"/>
          </a:xfrm>
        </p:spPr>
        <p:txBody>
          <a:bodyPr/>
          <a:lstStyle/>
          <a:p>
            <a:endParaRPr lang="en-GB" dirty="0"/>
          </a:p>
        </p:txBody>
      </p:sp>
      <p:sp>
        <p:nvSpPr>
          <p:cNvPr id="6" name="Slide Number Placeholder 5"/>
          <p:cNvSpPr>
            <a:spLocks noGrp="1"/>
          </p:cNvSpPr>
          <p:nvPr>
            <p:ph type="sldNum" sz="quarter" idx="12"/>
          </p:nvPr>
        </p:nvSpPr>
        <p:spPr/>
        <p:txBody>
          <a:bodyPr/>
          <a:lstStyle/>
          <a:p>
            <a:fld id="{55A9890D-6657-4725-9586-DF18C753392D}" type="slidenum">
              <a:rPr lang="en-GB" smtClean="0"/>
              <a:pPr/>
              <a:t>‹#›</a:t>
            </a:fld>
            <a:endParaRPr lang="en-GB" dirty="0"/>
          </a:p>
        </p:txBody>
      </p:sp>
    </p:spTree>
    <p:extLst>
      <p:ext uri="{BB962C8B-B14F-4D97-AF65-F5344CB8AC3E}">
        <p14:creationId xmlns:p14="http://schemas.microsoft.com/office/powerpoint/2010/main" val="3381384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7383" y="293867"/>
            <a:ext cx="11659204" cy="6564132"/>
          </a:xfrm>
          <a:prstGeom prst="rect">
            <a:avLst/>
          </a:prstGeom>
        </p:spPr>
      </p:pic>
      <p:sp>
        <p:nvSpPr>
          <p:cNvPr id="10" name="Rectangle 9"/>
          <p:cNvSpPr/>
          <p:nvPr userDrawn="1"/>
        </p:nvSpPr>
        <p:spPr>
          <a:xfrm>
            <a:off x="239352" y="6501341"/>
            <a:ext cx="1344149"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FFFFFF"/>
              </a:solidFill>
            </a:endParaRPr>
          </a:p>
        </p:txBody>
      </p:sp>
      <p:sp>
        <p:nvSpPr>
          <p:cNvPr id="3074" name="Rectangle 2"/>
          <p:cNvSpPr>
            <a:spLocks noGrp="1" noChangeArrowheads="1"/>
          </p:cNvSpPr>
          <p:nvPr>
            <p:ph type="ctrTitle"/>
          </p:nvPr>
        </p:nvSpPr>
        <p:spPr>
          <a:xfrm>
            <a:off x="480000" y="2852942"/>
            <a:ext cx="8159880" cy="1584325"/>
          </a:xfrm>
        </p:spPr>
        <p:txBody>
          <a:bodyPr anchor="b" anchorCtr="0"/>
          <a:lstStyle>
            <a:lvl1pPr>
              <a:defRPr sz="2250" b="1" spc="-45" baseline="0">
                <a:solidFill>
                  <a:schemeClr val="tx2"/>
                </a:solidFill>
              </a:defRPr>
            </a:lvl1pPr>
          </a:lstStyle>
          <a:p>
            <a:endParaRPr lang="en-GB" dirty="0"/>
          </a:p>
        </p:txBody>
      </p:sp>
      <p:sp>
        <p:nvSpPr>
          <p:cNvPr id="3075" name="Rectangle 3"/>
          <p:cNvSpPr>
            <a:spLocks noGrp="1" noChangeArrowheads="1"/>
          </p:cNvSpPr>
          <p:nvPr>
            <p:ph type="subTitle" idx="1"/>
          </p:nvPr>
        </p:nvSpPr>
        <p:spPr>
          <a:xfrm>
            <a:off x="480000" y="4653168"/>
            <a:ext cx="8160000" cy="1176105"/>
          </a:xfrm>
        </p:spPr>
        <p:txBody>
          <a:bodyPr/>
          <a:lstStyle>
            <a:lvl1pPr marL="0" indent="0">
              <a:buFontTx/>
              <a:buNone/>
              <a:defRPr sz="1350" b="1" spc="-28" baseline="0">
                <a:solidFill>
                  <a:schemeClr val="accent6"/>
                </a:solidFill>
              </a:defRPr>
            </a:lvl1pPr>
          </a:lstStyle>
          <a:p>
            <a:r>
              <a:rPr lang="en-GB" dirty="0"/>
              <a:t>Click to edit Master subtitle style</a:t>
            </a:r>
          </a:p>
        </p:txBody>
      </p:sp>
      <p:sp>
        <p:nvSpPr>
          <p:cNvPr id="11" name="Rectangle 10"/>
          <p:cNvSpPr/>
          <p:nvPr userDrawn="1"/>
        </p:nvSpPr>
        <p:spPr>
          <a:xfrm>
            <a:off x="10559820" y="6"/>
            <a:ext cx="1632181" cy="384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rgbClr val="FFFFFF"/>
              </a:solidFill>
            </a:endParaRPr>
          </a:p>
        </p:txBody>
      </p:sp>
    </p:spTree>
    <p:extLst>
      <p:ext uri="{BB962C8B-B14F-4D97-AF65-F5344CB8AC3E}">
        <p14:creationId xmlns:p14="http://schemas.microsoft.com/office/powerpoint/2010/main" val="66436066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935" y="192005"/>
            <a:ext cx="12001500" cy="562073"/>
          </a:xfrm>
        </p:spPr>
        <p:txBody>
          <a:bodyPr tIns="0" anchor="t" anchorCtr="0"/>
          <a:lstStyle>
            <a:lvl1pPr>
              <a:defRPr sz="1688"/>
            </a:lvl1pPr>
          </a:lstStyle>
          <a:p>
            <a:r>
              <a:rPr lang="en-US" dirty="0"/>
              <a:t>Click to edit Master title style</a:t>
            </a:r>
            <a:endParaRPr lang="en-GB" dirty="0"/>
          </a:p>
        </p:txBody>
      </p:sp>
      <p:sp>
        <p:nvSpPr>
          <p:cNvPr id="3" name="Content Placeholder 2"/>
          <p:cNvSpPr>
            <a:spLocks noGrp="1"/>
          </p:cNvSpPr>
          <p:nvPr>
            <p:ph idx="1"/>
          </p:nvPr>
        </p:nvSpPr>
        <p:spPr>
          <a:xfrm>
            <a:off x="143936" y="1028733"/>
            <a:ext cx="11808717" cy="5184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xfrm>
            <a:off x="11256985" y="6413963"/>
            <a:ext cx="924983" cy="279400"/>
          </a:xfrm>
          <a:ln/>
        </p:spPr>
        <p:txBody>
          <a:bodyPr/>
          <a:lstStyle>
            <a:lvl1pPr>
              <a:defRPr/>
            </a:lvl1pPr>
          </a:lstStyle>
          <a:p>
            <a:pPr>
              <a:defRPr/>
            </a:pPr>
            <a:fld id="{83AD940B-BBCB-4B14-850F-5056E8092756}" type="slidenum">
              <a:rPr lang="en-GB" smtClean="0">
                <a:solidFill>
                  <a:srgbClr val="414141"/>
                </a:solidFill>
              </a:rPr>
              <a:pPr>
                <a:defRPr/>
              </a:pPr>
              <a:t>‹#›</a:t>
            </a:fld>
            <a:endParaRPr lang="en-GB" dirty="0">
              <a:solidFill>
                <a:srgbClr val="414141"/>
              </a:solidFill>
            </a:endParaRPr>
          </a:p>
        </p:txBody>
      </p:sp>
    </p:spTree>
    <p:extLst>
      <p:ext uri="{BB962C8B-B14F-4D97-AF65-F5344CB8AC3E}">
        <p14:creationId xmlns:p14="http://schemas.microsoft.com/office/powerpoint/2010/main" val="190168682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01" y="227560"/>
            <a:ext cx="11784651" cy="1142400"/>
          </a:xfrm>
        </p:spPr>
        <p:txBody>
          <a:bodyPr anchor="t" anchorCtr="0"/>
          <a:lstStyle>
            <a:lvl1pPr>
              <a:lnSpc>
                <a:spcPts val="1800"/>
              </a:lnSpc>
              <a:defRPr sz="1688" baseline="0"/>
            </a:lvl1pPr>
          </a:lstStyle>
          <a:p>
            <a:r>
              <a:rPr lang="en-US" dirty="0"/>
              <a:t>Click to edit Master title style for headings that go over two lines</a:t>
            </a:r>
            <a:endParaRPr lang="en-GB" dirty="0"/>
          </a:p>
        </p:txBody>
      </p:sp>
      <p:sp>
        <p:nvSpPr>
          <p:cNvPr id="3" name="Content Placeholder 2"/>
          <p:cNvSpPr>
            <a:spLocks noGrp="1"/>
          </p:cNvSpPr>
          <p:nvPr>
            <p:ph idx="1"/>
          </p:nvPr>
        </p:nvSpPr>
        <p:spPr>
          <a:xfrm>
            <a:off x="168001" y="1508791"/>
            <a:ext cx="11784651" cy="47045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xfrm>
            <a:off x="11256985" y="6413963"/>
            <a:ext cx="924983" cy="279400"/>
          </a:xfrm>
          <a:ln/>
        </p:spPr>
        <p:txBody>
          <a:bodyPr/>
          <a:lstStyle>
            <a:lvl1pPr>
              <a:defRPr/>
            </a:lvl1pPr>
          </a:lstStyle>
          <a:p>
            <a:pPr>
              <a:defRPr/>
            </a:pPr>
            <a:fld id="{83AD940B-BBCB-4B14-850F-5056E8092756}" type="slidenum">
              <a:rPr lang="en-GB">
                <a:solidFill>
                  <a:srgbClr val="414141"/>
                </a:solidFill>
              </a:rPr>
              <a:pPr>
                <a:defRPr/>
              </a:pPr>
              <a:t>‹#›</a:t>
            </a:fld>
            <a:endParaRPr lang="en-GB" dirty="0">
              <a:solidFill>
                <a:srgbClr val="414141"/>
              </a:solidFill>
            </a:endParaRPr>
          </a:p>
        </p:txBody>
      </p:sp>
    </p:spTree>
    <p:extLst>
      <p:ext uri="{BB962C8B-B14F-4D97-AF65-F5344CB8AC3E}">
        <p14:creationId xmlns:p14="http://schemas.microsoft.com/office/powerpoint/2010/main" val="192458201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5E93A2B3-4AD9-44ED-A984-A51110C63B77}" type="slidenum">
              <a:rPr lang="en-GB">
                <a:solidFill>
                  <a:srgbClr val="414141"/>
                </a:solidFill>
              </a:rPr>
              <a:pPr>
                <a:defRPr/>
              </a:pPr>
              <a:t>‹#›</a:t>
            </a:fld>
            <a:endParaRPr lang="en-GB" dirty="0">
              <a:solidFill>
                <a:srgbClr val="414141"/>
              </a:solidFill>
            </a:endParaRPr>
          </a:p>
        </p:txBody>
      </p:sp>
      <p:sp>
        <p:nvSpPr>
          <p:cNvPr id="5" name="Title 1"/>
          <p:cNvSpPr>
            <a:spLocks noGrp="1"/>
          </p:cNvSpPr>
          <p:nvPr>
            <p:ph type="title"/>
          </p:nvPr>
        </p:nvSpPr>
        <p:spPr>
          <a:xfrm>
            <a:off x="143936" y="192005"/>
            <a:ext cx="11808717" cy="562073"/>
          </a:xfrm>
        </p:spPr>
        <p:txBody>
          <a:bodyPr tIns="0" anchor="t" anchorCtr="0"/>
          <a:lstStyle>
            <a:lvl1pPr>
              <a:defRPr sz="1688"/>
            </a:lvl1pPr>
          </a:lstStyle>
          <a:p>
            <a:r>
              <a:rPr lang="en-US" dirty="0"/>
              <a:t>Click to edit Master title style</a:t>
            </a:r>
            <a:endParaRPr lang="en-GB" dirty="0"/>
          </a:p>
        </p:txBody>
      </p:sp>
    </p:spTree>
    <p:extLst>
      <p:ext uri="{BB962C8B-B14F-4D97-AF65-F5344CB8AC3E}">
        <p14:creationId xmlns:p14="http://schemas.microsoft.com/office/powerpoint/2010/main" val="211877646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9621" y="1483055"/>
            <a:ext cx="9546969" cy="5374944"/>
          </a:xfrm>
          <a:prstGeom prst="rect">
            <a:avLst/>
          </a:prstGeom>
        </p:spPr>
      </p:pic>
      <p:sp>
        <p:nvSpPr>
          <p:cNvPr id="2" name="Title 1"/>
          <p:cNvSpPr>
            <a:spLocks noGrp="1"/>
          </p:cNvSpPr>
          <p:nvPr>
            <p:ph type="title" hasCustomPrompt="1"/>
          </p:nvPr>
        </p:nvSpPr>
        <p:spPr>
          <a:xfrm>
            <a:off x="168000" y="1892836"/>
            <a:ext cx="9384384" cy="1632181"/>
          </a:xfrm>
        </p:spPr>
        <p:txBody>
          <a:bodyPr anchor="b" anchorCtr="0"/>
          <a:lstStyle>
            <a:lvl1pPr algn="l">
              <a:defRPr sz="2250" b="1" cap="none" baseline="0"/>
            </a:lvl1pPr>
          </a:lstStyle>
          <a:p>
            <a:r>
              <a:rPr lang="en-US" dirty="0"/>
              <a:t>Click to edit sub section master title style</a:t>
            </a:r>
            <a:endParaRPr lang="en-GB" dirty="0"/>
          </a:p>
        </p:txBody>
      </p:sp>
      <p:sp>
        <p:nvSpPr>
          <p:cNvPr id="3" name="Text Placeholder 2"/>
          <p:cNvSpPr>
            <a:spLocks noGrp="1"/>
          </p:cNvSpPr>
          <p:nvPr>
            <p:ph type="body" idx="1" hasCustomPrompt="1"/>
          </p:nvPr>
        </p:nvSpPr>
        <p:spPr>
          <a:xfrm>
            <a:off x="168004" y="3717038"/>
            <a:ext cx="6793961" cy="1536171"/>
          </a:xfrm>
        </p:spPr>
        <p:txBody>
          <a:bodyPr anchor="t" anchorCtr="0"/>
          <a:lstStyle>
            <a:lvl1pPr marL="0" indent="0">
              <a:buNone/>
              <a:defRPr sz="1350" b="1" baseline="0">
                <a:solidFill>
                  <a:schemeClr val="accent6"/>
                </a:solidFill>
              </a:defRPr>
            </a:lvl1pPr>
            <a:lvl2pPr marL="257169" indent="0">
              <a:buNone/>
              <a:defRPr sz="1013"/>
            </a:lvl2pPr>
            <a:lvl3pPr marL="514338" indent="0">
              <a:buNone/>
              <a:defRPr sz="900"/>
            </a:lvl3pPr>
            <a:lvl4pPr marL="771506" indent="0">
              <a:buNone/>
              <a:defRPr sz="788"/>
            </a:lvl4pPr>
            <a:lvl5pPr marL="1028675" indent="0">
              <a:buNone/>
              <a:defRPr sz="788"/>
            </a:lvl5pPr>
            <a:lvl6pPr marL="1285843" indent="0">
              <a:buNone/>
              <a:defRPr sz="788"/>
            </a:lvl6pPr>
            <a:lvl7pPr marL="1543012" indent="0">
              <a:buNone/>
              <a:defRPr sz="788"/>
            </a:lvl7pPr>
            <a:lvl8pPr marL="1800180" indent="0">
              <a:buNone/>
              <a:defRPr sz="788"/>
            </a:lvl8pPr>
            <a:lvl9pPr marL="2057349" indent="0">
              <a:buNone/>
              <a:defRPr sz="788"/>
            </a:lvl9pPr>
          </a:lstStyle>
          <a:p>
            <a:pPr lvl="0"/>
            <a:r>
              <a:rPr lang="en-US" dirty="0"/>
              <a:t>Click to edit master text style</a:t>
            </a:r>
          </a:p>
        </p:txBody>
      </p:sp>
    </p:spTree>
    <p:extLst>
      <p:ext uri="{BB962C8B-B14F-4D97-AF65-F5344CB8AC3E}">
        <p14:creationId xmlns:p14="http://schemas.microsoft.com/office/powerpoint/2010/main" val="110541128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936" y="192005"/>
            <a:ext cx="11808717" cy="562073"/>
          </a:xfrm>
        </p:spPr>
        <p:txBody>
          <a:bodyPr anchor="t"/>
          <a:lstStyle/>
          <a:p>
            <a:r>
              <a:rPr lang="en-US" dirty="0"/>
              <a:t>Click to edit Master title style</a:t>
            </a:r>
            <a:endParaRPr lang="en-GB" dirty="0"/>
          </a:p>
        </p:txBody>
      </p:sp>
      <p:sp>
        <p:nvSpPr>
          <p:cNvPr id="3" name="Content Placeholder 2"/>
          <p:cNvSpPr>
            <a:spLocks noGrp="1"/>
          </p:cNvSpPr>
          <p:nvPr>
            <p:ph sz="half" idx="1"/>
          </p:nvPr>
        </p:nvSpPr>
        <p:spPr>
          <a:xfrm>
            <a:off x="168000" y="1124744"/>
            <a:ext cx="5831989" cy="5088565"/>
          </a:xfrm>
        </p:spPr>
        <p:txBody>
          <a:bodyPr/>
          <a:lstStyle>
            <a:lvl1pPr>
              <a:defRPr sz="1350"/>
            </a:lvl1pPr>
            <a:lvl2pPr>
              <a:defRPr sz="1125"/>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1" y="1124744"/>
            <a:ext cx="5755051" cy="5088565"/>
          </a:xfrm>
        </p:spPr>
        <p:txBody>
          <a:bodyPr/>
          <a:lstStyle>
            <a:lvl1pPr>
              <a:defRPr sz="1350"/>
            </a:lvl1pPr>
            <a:lvl2pPr>
              <a:defRPr sz="1125"/>
            </a:lvl2pPr>
            <a:lvl3pPr>
              <a:defRPr sz="1013"/>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6"/>
          <p:cNvSpPr>
            <a:spLocks noGrp="1" noChangeArrowheads="1"/>
          </p:cNvSpPr>
          <p:nvPr>
            <p:ph type="sldNum" sz="quarter" idx="10"/>
          </p:nvPr>
        </p:nvSpPr>
        <p:spPr>
          <a:xfrm>
            <a:off x="11259021" y="6413963"/>
            <a:ext cx="924983" cy="279400"/>
          </a:xfrm>
          <a:ln/>
        </p:spPr>
        <p:txBody>
          <a:bodyPr/>
          <a:lstStyle>
            <a:lvl1pPr>
              <a:defRPr/>
            </a:lvl1pPr>
          </a:lstStyle>
          <a:p>
            <a:pPr>
              <a:defRPr/>
            </a:pPr>
            <a:fld id="{6E7EBCFB-EE5A-4F9E-B4DF-DE06471C2E7A}" type="slidenum">
              <a:rPr lang="en-GB">
                <a:solidFill>
                  <a:srgbClr val="414141"/>
                </a:solidFill>
              </a:rPr>
              <a:pPr>
                <a:defRPr/>
              </a:pPr>
              <a:t>‹#›</a:t>
            </a:fld>
            <a:endParaRPr lang="en-GB" dirty="0">
              <a:solidFill>
                <a:srgbClr val="414141"/>
              </a:solidFill>
            </a:endParaRPr>
          </a:p>
        </p:txBody>
      </p:sp>
    </p:spTree>
    <p:extLst>
      <p:ext uri="{BB962C8B-B14F-4D97-AF65-F5344CB8AC3E}">
        <p14:creationId xmlns:p14="http://schemas.microsoft.com/office/powerpoint/2010/main" val="1204773112"/>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168000" y="1124750"/>
            <a:ext cx="5831989" cy="639763"/>
          </a:xfrm>
        </p:spPr>
        <p:txBody>
          <a:bodyPr anchor="b"/>
          <a:lstStyle>
            <a:lvl1pPr marL="0" indent="0">
              <a:buNone/>
              <a:defRPr sz="1350" b="1"/>
            </a:lvl1pPr>
            <a:lvl2pPr marL="257169" indent="0">
              <a:buNone/>
              <a:defRPr sz="1125" b="1"/>
            </a:lvl2pPr>
            <a:lvl3pPr marL="514338"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168000" y="1764505"/>
            <a:ext cx="5831989" cy="4448804"/>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38312" y="1124750"/>
            <a:ext cx="5855293" cy="639763"/>
          </a:xfrm>
        </p:spPr>
        <p:txBody>
          <a:bodyPr anchor="b"/>
          <a:lstStyle>
            <a:lvl1pPr marL="0" indent="0">
              <a:buNone/>
              <a:defRPr sz="1350" b="1"/>
            </a:lvl1pPr>
            <a:lvl2pPr marL="257169" indent="0">
              <a:buNone/>
              <a:defRPr sz="1125" b="1"/>
            </a:lvl2pPr>
            <a:lvl3pPr marL="514338"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dirty="0"/>
              <a:t>Click to edit Master text styles</a:t>
            </a:r>
          </a:p>
        </p:txBody>
      </p:sp>
      <p:sp>
        <p:nvSpPr>
          <p:cNvPr id="6" name="Content Placeholder 5"/>
          <p:cNvSpPr>
            <a:spLocks noGrp="1"/>
          </p:cNvSpPr>
          <p:nvPr>
            <p:ph sz="quarter" idx="4"/>
          </p:nvPr>
        </p:nvSpPr>
        <p:spPr>
          <a:xfrm>
            <a:off x="6138312" y="1764505"/>
            <a:ext cx="5855293" cy="4448804"/>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CEC80902-15DE-4598-9BDA-7972C2759F40}" type="slidenum">
              <a:rPr lang="en-GB">
                <a:solidFill>
                  <a:srgbClr val="414141"/>
                </a:solidFill>
              </a:rPr>
              <a:pPr>
                <a:defRPr/>
              </a:pPr>
              <a:t>‹#›</a:t>
            </a:fld>
            <a:endParaRPr lang="en-GB" dirty="0">
              <a:solidFill>
                <a:srgbClr val="414141"/>
              </a:solidFill>
            </a:endParaRPr>
          </a:p>
        </p:txBody>
      </p:sp>
    </p:spTree>
    <p:extLst>
      <p:ext uri="{BB962C8B-B14F-4D97-AF65-F5344CB8AC3E}">
        <p14:creationId xmlns:p14="http://schemas.microsoft.com/office/powerpoint/2010/main" val="314921049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6"/>
            <a:ext cx="10515600" cy="1500187"/>
          </a:xfrm>
        </p:spPr>
        <p:txBody>
          <a:bodyPr/>
          <a:lstStyle>
            <a:lvl1pPr marL="0" indent="0">
              <a:buNone/>
              <a:defRPr sz="1800">
                <a:solidFill>
                  <a:srgbClr val="9933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lgn="l">
              <a:defRPr/>
            </a:lvl1pPr>
          </a:lstStyle>
          <a:p>
            <a:endParaRPr lang="en-GB" dirty="0"/>
          </a:p>
        </p:txBody>
      </p:sp>
      <p:sp>
        <p:nvSpPr>
          <p:cNvPr id="6" name="Slide Number Placeholder 5"/>
          <p:cNvSpPr>
            <a:spLocks noGrp="1"/>
          </p:cNvSpPr>
          <p:nvPr>
            <p:ph type="sldNum" sz="quarter" idx="12"/>
          </p:nvPr>
        </p:nvSpPr>
        <p:spPr/>
        <p:txBody>
          <a:bodyPr/>
          <a:lstStyle/>
          <a:p>
            <a:fld id="{55A9890D-6657-4725-9586-DF18C753392D}" type="slidenum">
              <a:rPr lang="en-GB" smtClean="0"/>
              <a:t>‹#›</a:t>
            </a:fld>
            <a:endParaRPr lang="en-GB" dirty="0"/>
          </a:p>
        </p:txBody>
      </p:sp>
    </p:spTree>
    <p:extLst>
      <p:ext uri="{BB962C8B-B14F-4D97-AF65-F5344CB8AC3E}">
        <p14:creationId xmlns:p14="http://schemas.microsoft.com/office/powerpoint/2010/main" val="35072402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1F120A96-203C-4A78-86D1-340A564EDAF6}" type="slidenum">
              <a:rPr lang="en-GB">
                <a:solidFill>
                  <a:srgbClr val="414141"/>
                </a:solidFill>
              </a:rPr>
              <a:pPr>
                <a:defRPr/>
              </a:pPr>
              <a:t>‹#›</a:t>
            </a:fld>
            <a:endParaRPr lang="en-GB" dirty="0">
              <a:solidFill>
                <a:srgbClr val="414141"/>
              </a:solidFill>
            </a:endParaRPr>
          </a:p>
        </p:txBody>
      </p:sp>
    </p:spTree>
    <p:extLst>
      <p:ext uri="{BB962C8B-B14F-4D97-AF65-F5344CB8AC3E}">
        <p14:creationId xmlns:p14="http://schemas.microsoft.com/office/powerpoint/2010/main" val="251901520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260347" y="994028"/>
            <a:ext cx="10854268" cy="271485"/>
          </a:xfrm>
        </p:spPr>
        <p:txBody>
          <a:bodyPr>
            <a:noAutofit/>
          </a:bodyPr>
          <a:lstStyle>
            <a:lvl1pPr>
              <a:lnSpc>
                <a:spcPct val="98000"/>
              </a:lnSpc>
              <a:spcBef>
                <a:spcPts val="0"/>
              </a:spcBef>
              <a:defRPr sz="1350">
                <a:solidFill>
                  <a:schemeClr val="tx1"/>
                </a:solidFill>
                <a:latin typeface="+mj-lt"/>
              </a:defRPr>
            </a:lvl1pPr>
          </a:lstStyle>
          <a:p>
            <a:pPr lvl="0"/>
            <a:r>
              <a:rPr lang="en-US" smtClean="0"/>
              <a:t>Click to edit Master text styles</a:t>
            </a:r>
          </a:p>
        </p:txBody>
      </p:sp>
      <p:sp>
        <p:nvSpPr>
          <p:cNvPr id="8" name="Content Placeholder 7"/>
          <p:cNvSpPr>
            <a:spLocks noGrp="1"/>
          </p:cNvSpPr>
          <p:nvPr>
            <p:ph sz="quarter" idx="12"/>
          </p:nvPr>
        </p:nvSpPr>
        <p:spPr>
          <a:xfrm>
            <a:off x="260220" y="1335024"/>
            <a:ext cx="10838688" cy="4653026"/>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dirty="0" smtClean="0"/>
              <a:t>Click to edit Master text styles</a:t>
            </a:r>
          </a:p>
        </p:txBody>
      </p:sp>
      <p:sp>
        <p:nvSpPr>
          <p:cNvPr id="9"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2"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3531595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8" name="Content Placeholder 7"/>
          <p:cNvSpPr>
            <a:spLocks noGrp="1"/>
          </p:cNvSpPr>
          <p:nvPr>
            <p:ph sz="quarter" idx="12"/>
          </p:nvPr>
        </p:nvSpPr>
        <p:spPr>
          <a:xfrm>
            <a:off x="250696" y="1009653"/>
            <a:ext cx="10838688" cy="4978401"/>
          </a:xfrm>
        </p:spPr>
        <p:txBody>
          <a:bodyPr>
            <a:noAutofit/>
          </a:bodyPr>
          <a:lstStyle>
            <a:lvl1pPr marL="260747" indent="-260747">
              <a:lnSpc>
                <a:spcPct val="98000"/>
              </a:lnSpc>
              <a:spcBef>
                <a:spcPts val="675"/>
              </a:spcBef>
              <a:buClr>
                <a:schemeClr val="bg2"/>
              </a:buClr>
              <a:buSzPct val="110000"/>
              <a:buFont typeface="+mj-lt"/>
              <a:buAutoNum type="arabicPeriod"/>
              <a:defRPr sz="1350">
                <a:solidFill>
                  <a:schemeClr val="tx1"/>
                </a:solidFill>
                <a:latin typeface="+mj-lt"/>
              </a:defRPr>
            </a:lvl1pPr>
            <a:lvl2pPr marL="260747" indent="0">
              <a:lnSpc>
                <a:spcPct val="98000"/>
              </a:lnSpc>
              <a:spcBef>
                <a:spcPts val="675"/>
              </a:spcBef>
              <a:spcAft>
                <a:spcPts val="225"/>
              </a:spcAft>
              <a:buNone/>
              <a:defRPr sz="1350" b="1">
                <a:solidFill>
                  <a:schemeClr val="bg2"/>
                </a:solidFill>
                <a:latin typeface="+mj-lt"/>
              </a:defRPr>
            </a:lvl2pPr>
            <a:lvl3pPr marL="259556" indent="0">
              <a:spcBef>
                <a:spcPts val="225"/>
              </a:spcBef>
              <a:spcAft>
                <a:spcPts val="225"/>
              </a:spcAft>
              <a:buNone/>
              <a:defRPr sz="1350">
                <a:latin typeface="+mj-lt"/>
              </a:defRPr>
            </a:lvl3pPr>
            <a:lvl4pPr>
              <a:defRPr sz="1050" baseline="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9"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1"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1469404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6" name="Text Placeholder 5"/>
          <p:cNvSpPr>
            <a:spLocks noGrp="1"/>
          </p:cNvSpPr>
          <p:nvPr>
            <p:ph type="body" sz="quarter" idx="11" hasCustomPrompt="1"/>
          </p:nvPr>
        </p:nvSpPr>
        <p:spPr>
          <a:xfrm>
            <a:off x="260347" y="994027"/>
            <a:ext cx="10854268" cy="4994027"/>
          </a:xfrm>
        </p:spPr>
        <p:txBody>
          <a:bodyPr>
            <a:noAutofit/>
          </a:bodyPr>
          <a:lstStyle>
            <a:lvl1pPr>
              <a:lnSpc>
                <a:spcPct val="98000"/>
              </a:lnSpc>
              <a:defRPr sz="1350">
                <a:solidFill>
                  <a:schemeClr val="tx1"/>
                </a:solidFill>
                <a:latin typeface="+mj-lt"/>
              </a:defRPr>
            </a:lvl1pPr>
          </a:lstStyle>
          <a:p>
            <a:pPr lvl="0"/>
            <a:r>
              <a:rPr lang="en-US" dirty="0" smtClean="0"/>
              <a:t>Click to edit Master subtitle styles</a:t>
            </a:r>
            <a:endParaRPr lang="en-US" dirty="0"/>
          </a:p>
        </p:txBody>
      </p:sp>
      <p:sp>
        <p:nvSpPr>
          <p:cNvPr id="7"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8"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0"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311876073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Disclosure_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9" name="Text Placeholder 8"/>
          <p:cNvSpPr>
            <a:spLocks noGrp="1"/>
          </p:cNvSpPr>
          <p:nvPr>
            <p:ph type="body" sz="quarter" idx="13" hasCustomPrompt="1"/>
          </p:nvPr>
        </p:nvSpPr>
        <p:spPr bwMode="ltGray">
          <a:xfrm>
            <a:off x="9158821" y="1012825"/>
            <a:ext cx="2804583" cy="4251960"/>
          </a:xfrm>
          <a:solidFill>
            <a:srgbClr val="BFDABA"/>
          </a:solidFill>
        </p:spPr>
        <p:txBody>
          <a:bodyPr lIns="91440" tIns="64008" rIns="91440" bIns="91440">
            <a:noAutofit/>
          </a:bodyPr>
          <a:lstStyle>
            <a:lvl1pPr>
              <a:lnSpc>
                <a:spcPct val="95000"/>
              </a:lnSpc>
              <a:spcBef>
                <a:spcPts val="75"/>
              </a:spcBef>
              <a:defRPr sz="900" b="1" cap="none" baseline="0">
                <a:latin typeface="+mn-lt"/>
              </a:defRPr>
            </a:lvl1pPr>
            <a:lvl2pPr>
              <a:lnSpc>
                <a:spcPct val="95000"/>
              </a:lnSpc>
              <a:spcBef>
                <a:spcPts val="75"/>
              </a:spcBef>
              <a:defRPr sz="900"/>
            </a:lvl2pPr>
            <a:lvl3pPr marL="274320" indent="-137160">
              <a:lnSpc>
                <a:spcPct val="95000"/>
              </a:lnSpc>
              <a:spcBef>
                <a:spcPts val="75"/>
              </a:spcBef>
              <a:defRPr sz="900"/>
            </a:lvl3pPr>
            <a:lvl4pPr marL="411480" indent="-137160">
              <a:lnSpc>
                <a:spcPct val="95000"/>
              </a:lnSpc>
              <a:spcBef>
                <a:spcPts val="75"/>
              </a:spcBef>
              <a:defRPr sz="825"/>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5"/>
          <p:cNvSpPr>
            <a:spLocks noGrp="1"/>
          </p:cNvSpPr>
          <p:nvPr>
            <p:ph type="body" sz="quarter" idx="11"/>
          </p:nvPr>
        </p:nvSpPr>
        <p:spPr>
          <a:xfrm>
            <a:off x="260347" y="994023"/>
            <a:ext cx="8682568" cy="269304"/>
          </a:xfrm>
        </p:spPr>
        <p:txBody>
          <a:bodyPr>
            <a:noAutofit/>
          </a:bodyPr>
          <a:lstStyle>
            <a:lvl1pPr>
              <a:lnSpc>
                <a:spcPct val="98000"/>
              </a:lnSpc>
              <a:spcBef>
                <a:spcPts val="0"/>
              </a:spcBef>
              <a:defRPr sz="1350">
                <a:solidFill>
                  <a:schemeClr val="tx1"/>
                </a:solidFill>
                <a:latin typeface="+mj-lt"/>
              </a:defRPr>
            </a:lvl1pPr>
          </a:lstStyle>
          <a:p>
            <a:pPr lvl="0"/>
            <a:r>
              <a:rPr lang="en-US" smtClean="0"/>
              <a:t>Click to edit Master text styles</a:t>
            </a:r>
          </a:p>
        </p:txBody>
      </p:sp>
      <p:sp>
        <p:nvSpPr>
          <p:cNvPr id="6" name="Content Placeholder 5"/>
          <p:cNvSpPr>
            <a:spLocks noGrp="1"/>
          </p:cNvSpPr>
          <p:nvPr>
            <p:ph sz="quarter" idx="15"/>
          </p:nvPr>
        </p:nvSpPr>
        <p:spPr>
          <a:xfrm>
            <a:off x="260220" y="1335024"/>
            <a:ext cx="8667749" cy="4713236"/>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ext Placeholder 4"/>
          <p:cNvSpPr>
            <a:spLocks noGrp="1"/>
          </p:cNvSpPr>
          <p:nvPr>
            <p:ph type="body" sz="quarter" idx="17"/>
          </p:nvPr>
        </p:nvSpPr>
        <p:spPr>
          <a:xfrm>
            <a:off x="266063" y="6113815"/>
            <a:ext cx="11706860" cy="102592"/>
          </a:xfrm>
        </p:spPr>
        <p:txBody>
          <a:bodyPr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1"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2"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1718054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Text_Right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9" name="Picture Placeholder 8"/>
          <p:cNvSpPr>
            <a:spLocks noGrp="1"/>
          </p:cNvSpPr>
          <p:nvPr>
            <p:ph type="pic" sz="quarter" idx="13"/>
          </p:nvPr>
        </p:nvSpPr>
        <p:spPr>
          <a:xfrm>
            <a:off x="6218887" y="1006480"/>
            <a:ext cx="5729816" cy="4981575"/>
          </a:xfrm>
        </p:spPr>
        <p:txBody>
          <a:bodyPr>
            <a:noAutofit/>
          </a:bodyPr>
          <a:lstStyle>
            <a:lvl1pPr>
              <a:defRPr>
                <a:solidFill>
                  <a:schemeClr val="tx1"/>
                </a:solidFill>
              </a:defRPr>
            </a:lvl1pPr>
          </a:lstStyle>
          <a:p>
            <a:r>
              <a:rPr lang="en-US" smtClean="0"/>
              <a:t>Click icon to add picture</a:t>
            </a:r>
            <a:endParaRPr lang="en-US" dirty="0"/>
          </a:p>
        </p:txBody>
      </p:sp>
      <p:sp>
        <p:nvSpPr>
          <p:cNvPr id="6" name="Content Placeholder 5"/>
          <p:cNvSpPr>
            <a:spLocks noGrp="1"/>
          </p:cNvSpPr>
          <p:nvPr>
            <p:ph sz="quarter" idx="14"/>
          </p:nvPr>
        </p:nvSpPr>
        <p:spPr>
          <a:xfrm>
            <a:off x="260223" y="1335024"/>
            <a:ext cx="5742516" cy="4671502"/>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ext Placeholder 5"/>
          <p:cNvSpPr>
            <a:spLocks noGrp="1"/>
          </p:cNvSpPr>
          <p:nvPr>
            <p:ph type="body" sz="quarter" idx="11"/>
          </p:nvPr>
        </p:nvSpPr>
        <p:spPr>
          <a:xfrm>
            <a:off x="260348" y="994023"/>
            <a:ext cx="5757335" cy="269304"/>
          </a:xfrm>
        </p:spPr>
        <p:txBody>
          <a:bodyPr>
            <a:noAutofit/>
          </a:bodyPr>
          <a:lstStyle>
            <a:lvl1pPr>
              <a:lnSpc>
                <a:spcPct val="98000"/>
              </a:lnSpc>
              <a:spcBef>
                <a:spcPts val="0"/>
              </a:spcBef>
              <a:defRPr sz="1350">
                <a:solidFill>
                  <a:schemeClr val="tx1"/>
                </a:solidFill>
                <a:latin typeface="+mj-lt"/>
              </a:defRPr>
            </a:lvl1pPr>
          </a:lstStyle>
          <a:p>
            <a:pPr lvl="0"/>
            <a:r>
              <a:rPr lang="en-US" smtClean="0"/>
              <a:t>Click to edit Master text styles</a:t>
            </a:r>
          </a:p>
        </p:txBody>
      </p:sp>
      <p:sp>
        <p:nvSpPr>
          <p:cNvPr id="11"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0"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4"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103360451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ft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6" name="Content Placeholder 5"/>
          <p:cNvSpPr>
            <a:spLocks noGrp="1"/>
          </p:cNvSpPr>
          <p:nvPr>
            <p:ph sz="quarter" idx="14"/>
          </p:nvPr>
        </p:nvSpPr>
        <p:spPr>
          <a:xfrm>
            <a:off x="260223" y="1335024"/>
            <a:ext cx="5742516" cy="4671502"/>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ext Placeholder 5"/>
          <p:cNvSpPr>
            <a:spLocks noGrp="1"/>
          </p:cNvSpPr>
          <p:nvPr>
            <p:ph type="body" sz="quarter" idx="11"/>
          </p:nvPr>
        </p:nvSpPr>
        <p:spPr>
          <a:xfrm>
            <a:off x="260348" y="994023"/>
            <a:ext cx="5757335" cy="269304"/>
          </a:xfrm>
        </p:spPr>
        <p:txBody>
          <a:bodyPr>
            <a:noAutofit/>
          </a:bodyPr>
          <a:lstStyle>
            <a:lvl1pPr>
              <a:lnSpc>
                <a:spcPct val="98000"/>
              </a:lnSpc>
              <a:spcBef>
                <a:spcPts val="0"/>
              </a:spcBef>
              <a:defRPr sz="1350">
                <a:solidFill>
                  <a:schemeClr val="tx1"/>
                </a:solidFill>
                <a:latin typeface="+mj-lt"/>
              </a:defRPr>
            </a:lvl1pPr>
          </a:lstStyle>
          <a:p>
            <a:pPr lvl="0"/>
            <a:r>
              <a:rPr lang="en-US" smtClean="0"/>
              <a:t>Click to edit Master text styles</a:t>
            </a:r>
          </a:p>
        </p:txBody>
      </p:sp>
      <p:sp>
        <p:nvSpPr>
          <p:cNvPr id="8"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9"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0"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215055752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6" name="Content Placeholder 5"/>
          <p:cNvSpPr>
            <a:spLocks noGrp="1"/>
          </p:cNvSpPr>
          <p:nvPr>
            <p:ph sz="quarter" idx="14"/>
          </p:nvPr>
        </p:nvSpPr>
        <p:spPr>
          <a:xfrm>
            <a:off x="262005" y="4565798"/>
            <a:ext cx="11728704" cy="142225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ext Placeholder 5"/>
          <p:cNvSpPr>
            <a:spLocks noGrp="1"/>
          </p:cNvSpPr>
          <p:nvPr>
            <p:ph type="body" sz="quarter" idx="11"/>
          </p:nvPr>
        </p:nvSpPr>
        <p:spPr>
          <a:xfrm>
            <a:off x="260348" y="994023"/>
            <a:ext cx="5757335" cy="269304"/>
          </a:xfrm>
        </p:spPr>
        <p:txBody>
          <a:bodyPr>
            <a:noAutofit/>
          </a:bodyPr>
          <a:lstStyle>
            <a:lvl1pPr>
              <a:lnSpc>
                <a:spcPct val="98000"/>
              </a:lnSpc>
              <a:spcBef>
                <a:spcPts val="0"/>
              </a:spcBef>
              <a:defRPr sz="1350">
                <a:solidFill>
                  <a:schemeClr val="tx1"/>
                </a:solidFill>
                <a:latin typeface="+mj-lt"/>
              </a:defRPr>
            </a:lvl1pPr>
          </a:lstStyle>
          <a:p>
            <a:pPr lvl="0"/>
            <a:r>
              <a:rPr lang="en-US" smtClean="0"/>
              <a:t>Click to edit Master text styles</a:t>
            </a:r>
          </a:p>
        </p:txBody>
      </p:sp>
      <p:sp>
        <p:nvSpPr>
          <p:cNvPr id="10" name="Text Placeholder 4"/>
          <p:cNvSpPr>
            <a:spLocks noGrp="1"/>
          </p:cNvSpPr>
          <p:nvPr>
            <p:ph type="body" sz="quarter" idx="17"/>
          </p:nvPr>
        </p:nvSpPr>
        <p:spPr>
          <a:xfrm>
            <a:off x="269236"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1" name="Picture Placeholder 8"/>
          <p:cNvSpPr>
            <a:spLocks noGrp="1"/>
          </p:cNvSpPr>
          <p:nvPr>
            <p:ph type="pic" sz="quarter" idx="13"/>
          </p:nvPr>
        </p:nvSpPr>
        <p:spPr>
          <a:xfrm>
            <a:off x="6218887" y="1006480"/>
            <a:ext cx="5729816" cy="3402239"/>
          </a:xfrm>
        </p:spPr>
        <p:txBody>
          <a:bodyPr>
            <a:noAutofit/>
          </a:bodyPr>
          <a:lstStyle>
            <a:lvl1pPr>
              <a:defRPr>
                <a:solidFill>
                  <a:schemeClr val="tx1"/>
                </a:solidFill>
              </a:defRPr>
            </a:lvl1pPr>
          </a:lstStyle>
          <a:p>
            <a:r>
              <a:rPr lang="en-US" smtClean="0"/>
              <a:t>Click icon to add picture</a:t>
            </a:r>
            <a:endParaRPr lang="en-US"/>
          </a:p>
        </p:txBody>
      </p:sp>
      <p:sp>
        <p:nvSpPr>
          <p:cNvPr id="9"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4"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73370429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6" name="Content Placeholder 5"/>
          <p:cNvSpPr>
            <a:spLocks noGrp="1"/>
          </p:cNvSpPr>
          <p:nvPr>
            <p:ph sz="quarter" idx="14"/>
          </p:nvPr>
        </p:nvSpPr>
        <p:spPr>
          <a:xfrm>
            <a:off x="262467" y="1321850"/>
            <a:ext cx="10848973" cy="942379"/>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Text Placeholder 4"/>
          <p:cNvSpPr>
            <a:spLocks noGrp="1"/>
          </p:cNvSpPr>
          <p:nvPr>
            <p:ph type="body" sz="quarter" idx="17"/>
          </p:nvPr>
        </p:nvSpPr>
        <p:spPr>
          <a:xfrm>
            <a:off x="269236"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4" name="Content Placeholder 5"/>
          <p:cNvSpPr>
            <a:spLocks noGrp="1"/>
          </p:cNvSpPr>
          <p:nvPr>
            <p:ph sz="quarter" idx="18"/>
          </p:nvPr>
        </p:nvSpPr>
        <p:spPr>
          <a:xfrm>
            <a:off x="259292" y="2399536"/>
            <a:ext cx="10848973" cy="235752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6"/>
          <p:cNvSpPr>
            <a:spLocks noGrp="1"/>
          </p:cNvSpPr>
          <p:nvPr>
            <p:ph type="body" sz="quarter" idx="19"/>
          </p:nvPr>
        </p:nvSpPr>
        <p:spPr>
          <a:xfrm>
            <a:off x="265644" y="1009650"/>
            <a:ext cx="10839449" cy="184666"/>
          </a:xfrm>
        </p:spPr>
        <p:txBody>
          <a:bodyPr wrap="square">
            <a:noAutofit/>
          </a:bodyPr>
          <a:lstStyle>
            <a:lvl1pPr>
              <a:lnSpc>
                <a:spcPct val="100000"/>
              </a:lnSpc>
              <a:spcBef>
                <a:spcPts val="0"/>
              </a:spcBef>
              <a:defRPr sz="900" b="1">
                <a:solidFill>
                  <a:schemeClr val="bg2"/>
                </a:solidFill>
              </a:defRPr>
            </a:lvl1pPr>
          </a:lstStyle>
          <a:p>
            <a:pPr lvl="0"/>
            <a:r>
              <a:rPr lang="en-US" smtClean="0"/>
              <a:t>Click to edit Master text styles</a:t>
            </a:r>
          </a:p>
        </p:txBody>
      </p:sp>
      <p:sp>
        <p:nvSpPr>
          <p:cNvPr id="9"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1"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284626740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int Quote: White">
    <p:spTree>
      <p:nvGrpSpPr>
        <p:cNvPr id="1" name=""/>
        <p:cNvGrpSpPr/>
        <p:nvPr/>
      </p:nvGrpSpPr>
      <p:grpSpPr>
        <a:xfrm>
          <a:off x="0" y="0"/>
          <a:ext cx="0" cy="0"/>
          <a:chOff x="0" y="0"/>
          <a:chExt cx="0" cy="0"/>
        </a:xfrm>
      </p:grpSpPr>
      <p:sp>
        <p:nvSpPr>
          <p:cNvPr id="7"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8"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0"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
        <p:nvSpPr>
          <p:cNvPr id="9" name="Title 4"/>
          <p:cNvSpPr txBox="1">
            <a:spLocks/>
          </p:cNvSpPr>
          <p:nvPr userDrawn="1"/>
        </p:nvSpPr>
        <p:spPr>
          <a:xfrm>
            <a:off x="254000" y="4"/>
            <a:ext cx="682976" cy="685799"/>
          </a:xfrm>
          <a:prstGeom prst="rect">
            <a:avLst/>
          </a:prstGeom>
        </p:spPr>
        <p:txBody>
          <a:bodyPr vert="horz" wrap="square" lIns="0" tIns="0" rIns="0" bIns="0" rtlCol="0" anchor="t" anchorCtr="0">
            <a:noAutofit/>
          </a:bodyPr>
          <a:lstStyle>
            <a:lvl1pPr marL="138113" indent="-138113" algn="l" defTabSz="457146" rtl="0" eaLnBrk="1" latinLnBrk="0" hangingPunct="1">
              <a:lnSpc>
                <a:spcPct val="100000"/>
              </a:lnSpc>
              <a:spcBef>
                <a:spcPct val="0"/>
              </a:spcBef>
              <a:buNone/>
              <a:defRPr sz="2600" b="0" kern="1200">
                <a:solidFill>
                  <a:schemeClr val="bg2"/>
                </a:solidFill>
                <a:latin typeface="+mj-lt"/>
                <a:ea typeface="+mj-ea"/>
                <a:cs typeface="+mj-cs"/>
              </a:defRPr>
            </a:lvl1pPr>
          </a:lstStyle>
          <a:p>
            <a:pPr>
              <a:lnSpc>
                <a:spcPts val="8250"/>
              </a:lnSpc>
            </a:pPr>
            <a:r>
              <a:rPr lang="en-US" sz="7500" dirty="0" smtClean="0">
                <a:solidFill>
                  <a:srgbClr val="BFDABA"/>
                </a:solidFill>
              </a:rPr>
              <a:t>“</a:t>
            </a:r>
            <a:endParaRPr lang="en-US" sz="7500" dirty="0">
              <a:solidFill>
                <a:srgbClr val="BFDABA"/>
              </a:solidFill>
            </a:endParaRPr>
          </a:p>
        </p:txBody>
      </p:sp>
      <p:sp>
        <p:nvSpPr>
          <p:cNvPr id="6" name="Text Placeholder 5"/>
          <p:cNvSpPr>
            <a:spLocks noGrp="1"/>
          </p:cNvSpPr>
          <p:nvPr>
            <p:ph type="body" sz="quarter" idx="11" hasCustomPrompt="1"/>
          </p:nvPr>
        </p:nvSpPr>
        <p:spPr>
          <a:xfrm>
            <a:off x="595488" y="693178"/>
            <a:ext cx="10519125" cy="4962833"/>
          </a:xfrm>
        </p:spPr>
        <p:txBody>
          <a:bodyPr>
            <a:noAutofit/>
          </a:bodyPr>
          <a:lstStyle>
            <a:lvl1pPr>
              <a:lnSpc>
                <a:spcPct val="114000"/>
              </a:lnSpc>
              <a:spcBef>
                <a:spcPts val="0"/>
              </a:spcBef>
              <a:defRPr sz="1950">
                <a:solidFill>
                  <a:schemeClr val="bg2"/>
                </a:solidFill>
                <a:latin typeface="+mj-lt"/>
              </a:defRPr>
            </a:lvl1pPr>
            <a:lvl2pPr marL="215504" indent="-215504">
              <a:lnSpc>
                <a:spcPct val="100000"/>
              </a:lnSpc>
              <a:spcBef>
                <a:spcPts val="2400"/>
              </a:spcBef>
              <a:buClr>
                <a:schemeClr val="bg1"/>
              </a:buClr>
              <a:buFont typeface="Source Sans Pro" panose="020B0503030403020204" pitchFamily="34" charset="0"/>
              <a:buChar char="—"/>
              <a:defRPr sz="1200" baseline="0">
                <a:solidFill>
                  <a:schemeClr val="bg1"/>
                </a:solidFill>
                <a:latin typeface="+mj-lt"/>
              </a:defRPr>
            </a:lvl2pPr>
          </a:lstStyle>
          <a:p>
            <a:pPr lvl="0"/>
            <a:r>
              <a:rPr lang="en-US" dirty="0" smtClean="0"/>
              <a:t>Click to edit Master subtitle styles</a:t>
            </a:r>
          </a:p>
          <a:p>
            <a:pPr lvl="1"/>
            <a:r>
              <a:rPr lang="en-US" dirty="0" smtClean="0"/>
              <a:t>First and Last name, Georgia 16pt Medium Gray </a:t>
            </a:r>
            <a:endParaRPr lang="en-US" dirty="0"/>
          </a:p>
        </p:txBody>
      </p:sp>
    </p:spTree>
    <p:extLst>
      <p:ext uri="{BB962C8B-B14F-4D97-AF65-F5344CB8AC3E}">
        <p14:creationId xmlns:p14="http://schemas.microsoft.com/office/powerpoint/2010/main" val="10518673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56200" cy="4351338"/>
          </a:xfrm>
        </p:spPr>
        <p:txBody>
          <a:body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6" name="Footer Placeholder 5"/>
          <p:cNvSpPr>
            <a:spLocks noGrp="1"/>
          </p:cNvSpPr>
          <p:nvPr>
            <p:ph type="ftr" sz="quarter" idx="11"/>
          </p:nvPr>
        </p:nvSpPr>
        <p:spPr>
          <a:xfrm>
            <a:off x="838202" y="6356353"/>
            <a:ext cx="7244644" cy="365125"/>
          </a:xfrm>
        </p:spPr>
        <p:txBody>
          <a:bodyPr/>
          <a:lstStyle/>
          <a:p>
            <a:endParaRPr lang="en-GB" dirty="0"/>
          </a:p>
        </p:txBody>
      </p:sp>
      <p:sp>
        <p:nvSpPr>
          <p:cNvPr id="7" name="Slide Number Placeholder 6"/>
          <p:cNvSpPr>
            <a:spLocks noGrp="1"/>
          </p:cNvSpPr>
          <p:nvPr>
            <p:ph type="sldNum" sz="quarter" idx="12"/>
          </p:nvPr>
        </p:nvSpPr>
        <p:spPr/>
        <p:txBody>
          <a:bodyPr/>
          <a:lstStyle/>
          <a:p>
            <a:fld id="{55A9890D-6657-4725-9586-DF18C753392D}" type="slidenum">
              <a:rPr lang="en-GB" smtClean="0"/>
              <a:t>‹#›</a:t>
            </a:fld>
            <a:endParaRPr lang="en-GB" dirty="0"/>
          </a:p>
        </p:txBody>
      </p:sp>
    </p:spTree>
    <p:extLst>
      <p:ext uri="{BB962C8B-B14F-4D97-AF65-F5344CB8AC3E}">
        <p14:creationId xmlns:p14="http://schemas.microsoft.com/office/powerpoint/2010/main" val="38017132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14" name="Text Placeholder 5"/>
          <p:cNvSpPr>
            <a:spLocks noGrp="1"/>
          </p:cNvSpPr>
          <p:nvPr>
            <p:ph type="body" sz="quarter" idx="15"/>
          </p:nvPr>
        </p:nvSpPr>
        <p:spPr>
          <a:xfrm>
            <a:off x="260348" y="994023"/>
            <a:ext cx="5757335" cy="269304"/>
          </a:xfrm>
        </p:spPr>
        <p:txBody>
          <a:bodyPr>
            <a:noAutofit/>
          </a:bodyPr>
          <a:lstStyle>
            <a:lvl1pPr>
              <a:lnSpc>
                <a:spcPct val="98000"/>
              </a:lnSpc>
              <a:spcBef>
                <a:spcPts val="0"/>
              </a:spcBef>
              <a:defRPr sz="1350" b="0">
                <a:solidFill>
                  <a:schemeClr val="tx1"/>
                </a:solidFill>
                <a:latin typeface="+mj-lt"/>
              </a:defRPr>
            </a:lvl1pPr>
          </a:lstStyle>
          <a:p>
            <a:pPr lvl="0"/>
            <a:r>
              <a:rPr lang="en-US" smtClean="0"/>
              <a:t>Click to edit Master text styles</a:t>
            </a:r>
          </a:p>
        </p:txBody>
      </p:sp>
      <p:sp>
        <p:nvSpPr>
          <p:cNvPr id="15" name="Text Placeholder 5"/>
          <p:cNvSpPr>
            <a:spLocks noGrp="1"/>
          </p:cNvSpPr>
          <p:nvPr>
            <p:ph type="body" sz="quarter" idx="16"/>
          </p:nvPr>
        </p:nvSpPr>
        <p:spPr>
          <a:xfrm>
            <a:off x="6208187" y="994023"/>
            <a:ext cx="5757335" cy="269304"/>
          </a:xfrm>
        </p:spPr>
        <p:txBody>
          <a:bodyPr>
            <a:noAutofit/>
          </a:bodyPr>
          <a:lstStyle>
            <a:lvl1pPr>
              <a:lnSpc>
                <a:spcPct val="98000"/>
              </a:lnSpc>
              <a:spcBef>
                <a:spcPts val="0"/>
              </a:spcBef>
              <a:defRPr sz="1350" b="0">
                <a:solidFill>
                  <a:schemeClr val="tx1"/>
                </a:solidFill>
                <a:latin typeface="+mj-lt"/>
              </a:defRPr>
            </a:lvl1pPr>
          </a:lstStyle>
          <a:p>
            <a:pPr lvl="0"/>
            <a:r>
              <a:rPr lang="en-US" smtClean="0"/>
              <a:t>Click to edit Master text styles</a:t>
            </a:r>
          </a:p>
        </p:txBody>
      </p:sp>
      <p:sp>
        <p:nvSpPr>
          <p:cNvPr id="7" name="Content Placeholder 6"/>
          <p:cNvSpPr>
            <a:spLocks noGrp="1"/>
          </p:cNvSpPr>
          <p:nvPr>
            <p:ph sz="quarter" idx="17"/>
          </p:nvPr>
        </p:nvSpPr>
        <p:spPr>
          <a:xfrm>
            <a:off x="263398" y="1335025"/>
            <a:ext cx="5742516" cy="465302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Content Placeholder 18"/>
          <p:cNvSpPr>
            <a:spLocks noGrp="1"/>
          </p:cNvSpPr>
          <p:nvPr>
            <p:ph sz="quarter" idx="18"/>
          </p:nvPr>
        </p:nvSpPr>
        <p:spPr>
          <a:xfrm>
            <a:off x="6208187" y="1335025"/>
            <a:ext cx="5742516" cy="465302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Text Placeholder 4"/>
          <p:cNvSpPr>
            <a:spLocks noGrp="1"/>
          </p:cNvSpPr>
          <p:nvPr>
            <p:ph type="body" sz="quarter" idx="20"/>
          </p:nvPr>
        </p:nvSpPr>
        <p:spPr>
          <a:xfrm>
            <a:off x="266061"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1"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3" name="Text Placeholder 4"/>
          <p:cNvSpPr>
            <a:spLocks noGrp="1"/>
          </p:cNvSpPr>
          <p:nvPr>
            <p:ph type="body" sz="quarter" idx="21"/>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412409468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7" name="Content Placeholder 6"/>
          <p:cNvSpPr>
            <a:spLocks noGrp="1"/>
          </p:cNvSpPr>
          <p:nvPr>
            <p:ph sz="quarter" idx="17"/>
          </p:nvPr>
        </p:nvSpPr>
        <p:spPr>
          <a:xfrm>
            <a:off x="260223" y="994027"/>
            <a:ext cx="5742516" cy="499402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Content Placeholder 18"/>
          <p:cNvSpPr>
            <a:spLocks noGrp="1"/>
          </p:cNvSpPr>
          <p:nvPr>
            <p:ph sz="quarter" idx="18"/>
          </p:nvPr>
        </p:nvSpPr>
        <p:spPr>
          <a:xfrm>
            <a:off x="6208187" y="994027"/>
            <a:ext cx="5742516" cy="499402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4"/>
          <p:cNvSpPr>
            <a:spLocks noGrp="1"/>
          </p:cNvSpPr>
          <p:nvPr>
            <p:ph type="body" sz="quarter" idx="19"/>
          </p:nvPr>
        </p:nvSpPr>
        <p:spPr>
          <a:xfrm>
            <a:off x="266061"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9"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1"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184445356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Conten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7" name="Content Placeholder 6"/>
          <p:cNvSpPr>
            <a:spLocks noGrp="1"/>
          </p:cNvSpPr>
          <p:nvPr>
            <p:ph sz="quarter" idx="17"/>
          </p:nvPr>
        </p:nvSpPr>
        <p:spPr>
          <a:xfrm>
            <a:off x="260223" y="994023"/>
            <a:ext cx="5742516" cy="2441448"/>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Content Placeholder 18"/>
          <p:cNvSpPr>
            <a:spLocks noGrp="1"/>
          </p:cNvSpPr>
          <p:nvPr>
            <p:ph sz="quarter" idx="18"/>
          </p:nvPr>
        </p:nvSpPr>
        <p:spPr>
          <a:xfrm>
            <a:off x="6208187" y="994023"/>
            <a:ext cx="5742516" cy="2441448"/>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4"/>
          <p:cNvSpPr>
            <a:spLocks noGrp="1"/>
          </p:cNvSpPr>
          <p:nvPr>
            <p:ph type="body" sz="quarter" idx="19"/>
          </p:nvPr>
        </p:nvSpPr>
        <p:spPr>
          <a:xfrm>
            <a:off x="266061"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9" name="Content Placeholder 6"/>
          <p:cNvSpPr>
            <a:spLocks noGrp="1"/>
          </p:cNvSpPr>
          <p:nvPr>
            <p:ph sz="quarter" idx="20"/>
          </p:nvPr>
        </p:nvSpPr>
        <p:spPr>
          <a:xfrm>
            <a:off x="261583" y="3530396"/>
            <a:ext cx="5742516" cy="2441448"/>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18"/>
          <p:cNvSpPr>
            <a:spLocks noGrp="1"/>
          </p:cNvSpPr>
          <p:nvPr>
            <p:ph sz="quarter" idx="21"/>
          </p:nvPr>
        </p:nvSpPr>
        <p:spPr>
          <a:xfrm>
            <a:off x="6193674" y="3530396"/>
            <a:ext cx="5742516" cy="2441448"/>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3"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327456044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Content w/subtitle">
    <p:spTree>
      <p:nvGrpSpPr>
        <p:cNvPr id="1" name=""/>
        <p:cNvGrpSpPr/>
        <p:nvPr/>
      </p:nvGrpSpPr>
      <p:grpSpPr>
        <a:xfrm>
          <a:off x="0" y="0"/>
          <a:ext cx="0" cy="0"/>
          <a:chOff x="0" y="0"/>
          <a:chExt cx="0" cy="0"/>
        </a:xfrm>
      </p:grpSpPr>
      <p:sp>
        <p:nvSpPr>
          <p:cNvPr id="13" name="Text Placeholder 6"/>
          <p:cNvSpPr>
            <a:spLocks noGrp="1"/>
          </p:cNvSpPr>
          <p:nvPr>
            <p:ph type="body" sz="quarter" idx="22"/>
          </p:nvPr>
        </p:nvSpPr>
        <p:spPr>
          <a:xfrm>
            <a:off x="265645" y="1742788"/>
            <a:ext cx="5738281" cy="153888"/>
          </a:xfrm>
        </p:spPr>
        <p:txBody>
          <a:bodyPr wrap="square" anchor="b" anchorCtr="0">
            <a:noAutofit/>
          </a:bodyPr>
          <a:lstStyle>
            <a:lvl1pPr>
              <a:lnSpc>
                <a:spcPts val="900"/>
              </a:lnSpc>
              <a:spcBef>
                <a:spcPts val="0"/>
              </a:spcBef>
              <a:defRPr sz="900" b="1">
                <a:solidFill>
                  <a:schemeClr val="tx1"/>
                </a:solidFill>
              </a:defRPr>
            </a:lvl1pPr>
          </a:lstStyle>
          <a:p>
            <a:pPr lvl="0"/>
            <a:r>
              <a:rPr lang="en-US" smtClean="0"/>
              <a:t>Click to edit Master text styles</a:t>
            </a:r>
          </a:p>
        </p:txBody>
      </p:sp>
      <p:sp>
        <p:nvSpPr>
          <p:cNvPr id="14" name="Text Placeholder 6"/>
          <p:cNvSpPr>
            <a:spLocks noGrp="1"/>
          </p:cNvSpPr>
          <p:nvPr>
            <p:ph type="body" sz="quarter" idx="23"/>
          </p:nvPr>
        </p:nvSpPr>
        <p:spPr>
          <a:xfrm>
            <a:off x="6206073" y="1742788"/>
            <a:ext cx="5738281" cy="153888"/>
          </a:xfrm>
        </p:spPr>
        <p:txBody>
          <a:bodyPr wrap="square" anchor="b" anchorCtr="0">
            <a:noAutofit/>
          </a:bodyPr>
          <a:lstStyle>
            <a:lvl1pPr>
              <a:lnSpc>
                <a:spcPts val="900"/>
              </a:lnSpc>
              <a:spcBef>
                <a:spcPts val="0"/>
              </a:spcBef>
              <a:defRPr sz="900" b="1">
                <a:solidFill>
                  <a:schemeClr val="tx1"/>
                </a:solidFill>
              </a:defRPr>
            </a:lvl1pPr>
          </a:lstStyle>
          <a:p>
            <a:pPr lvl="0"/>
            <a:r>
              <a:rPr lang="en-US" smtClean="0"/>
              <a:t>Click to edit Master text styles</a:t>
            </a:r>
          </a:p>
        </p:txBody>
      </p:sp>
      <p:sp>
        <p:nvSpPr>
          <p:cNvPr id="15" name="Text Placeholder 6"/>
          <p:cNvSpPr>
            <a:spLocks noGrp="1"/>
          </p:cNvSpPr>
          <p:nvPr>
            <p:ph type="body" sz="quarter" idx="24"/>
          </p:nvPr>
        </p:nvSpPr>
        <p:spPr>
          <a:xfrm>
            <a:off x="265645" y="3807329"/>
            <a:ext cx="5738281" cy="153888"/>
          </a:xfrm>
        </p:spPr>
        <p:txBody>
          <a:bodyPr wrap="square" anchor="b" anchorCtr="0">
            <a:noAutofit/>
          </a:bodyPr>
          <a:lstStyle>
            <a:lvl1pPr>
              <a:lnSpc>
                <a:spcPts val="900"/>
              </a:lnSpc>
              <a:spcBef>
                <a:spcPts val="0"/>
              </a:spcBef>
              <a:defRPr sz="900" b="1">
                <a:solidFill>
                  <a:schemeClr val="tx1"/>
                </a:solidFill>
              </a:defRPr>
            </a:lvl1pPr>
          </a:lstStyle>
          <a:p>
            <a:pPr lvl="0"/>
            <a:r>
              <a:rPr lang="en-US" smtClean="0"/>
              <a:t>Click to edit Master text styles</a:t>
            </a:r>
          </a:p>
        </p:txBody>
      </p:sp>
      <p:sp>
        <p:nvSpPr>
          <p:cNvPr id="16" name="Text Placeholder 6"/>
          <p:cNvSpPr>
            <a:spLocks noGrp="1"/>
          </p:cNvSpPr>
          <p:nvPr>
            <p:ph type="body" sz="quarter" idx="25"/>
          </p:nvPr>
        </p:nvSpPr>
        <p:spPr>
          <a:xfrm>
            <a:off x="6206073" y="3807329"/>
            <a:ext cx="5738281" cy="153888"/>
          </a:xfrm>
        </p:spPr>
        <p:txBody>
          <a:bodyPr wrap="square" anchor="b" anchorCtr="0">
            <a:noAutofit/>
          </a:bodyPr>
          <a:lstStyle>
            <a:lvl1pPr>
              <a:lnSpc>
                <a:spcPts val="900"/>
              </a:lnSpc>
              <a:spcBef>
                <a:spcPts val="0"/>
              </a:spcBef>
              <a:defRPr sz="900" b="1">
                <a:solidFill>
                  <a:schemeClr val="tx1"/>
                </a:solidFill>
              </a:defRPr>
            </a:lvl1pPr>
          </a:lstStyle>
          <a:p>
            <a:pPr lvl="0"/>
            <a:r>
              <a:rPr lang="en-US" smtClean="0"/>
              <a:t>Click to edit Master text styles</a:t>
            </a:r>
          </a:p>
        </p:txBody>
      </p:sp>
      <p:sp>
        <p:nvSpPr>
          <p:cNvPr id="12" name="Text Placeholder 5"/>
          <p:cNvSpPr>
            <a:spLocks noGrp="1"/>
          </p:cNvSpPr>
          <p:nvPr>
            <p:ph type="body" sz="quarter" idx="11" hasCustomPrompt="1"/>
          </p:nvPr>
        </p:nvSpPr>
        <p:spPr>
          <a:xfrm>
            <a:off x="260349" y="994024"/>
            <a:ext cx="11760201" cy="573520"/>
          </a:xfrm>
        </p:spPr>
        <p:txBody>
          <a:bodyPr>
            <a:noAutofit/>
          </a:bodyPr>
          <a:lstStyle>
            <a:lvl1pPr>
              <a:lnSpc>
                <a:spcPct val="98000"/>
              </a:lnSpc>
              <a:defRPr sz="1350">
                <a:solidFill>
                  <a:schemeClr val="tx1"/>
                </a:solidFill>
                <a:latin typeface="+mj-lt"/>
              </a:defRPr>
            </a:lvl1pPr>
          </a:lstStyle>
          <a:p>
            <a:pPr lvl="0"/>
            <a:r>
              <a:rPr lang="en-US" dirty="0" smtClean="0"/>
              <a:t>Click to edit Master subtitle styles</a:t>
            </a:r>
            <a:endParaRPr lang="en-US" dirty="0"/>
          </a:p>
        </p:txBody>
      </p:sp>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7" name="Content Placeholder 6"/>
          <p:cNvSpPr>
            <a:spLocks noGrp="1"/>
          </p:cNvSpPr>
          <p:nvPr>
            <p:ph sz="quarter" idx="17"/>
          </p:nvPr>
        </p:nvSpPr>
        <p:spPr>
          <a:xfrm>
            <a:off x="263398" y="1919334"/>
            <a:ext cx="5742516" cy="1716506"/>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Content Placeholder 18"/>
          <p:cNvSpPr>
            <a:spLocks noGrp="1"/>
          </p:cNvSpPr>
          <p:nvPr>
            <p:ph sz="quarter" idx="18"/>
          </p:nvPr>
        </p:nvSpPr>
        <p:spPr>
          <a:xfrm>
            <a:off x="6208187" y="1919334"/>
            <a:ext cx="5742516" cy="1716506"/>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4"/>
          <p:cNvSpPr>
            <a:spLocks noGrp="1"/>
          </p:cNvSpPr>
          <p:nvPr>
            <p:ph type="body" sz="quarter" idx="19"/>
          </p:nvPr>
        </p:nvSpPr>
        <p:spPr>
          <a:xfrm>
            <a:off x="266061"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9" name="Content Placeholder 6"/>
          <p:cNvSpPr>
            <a:spLocks noGrp="1"/>
          </p:cNvSpPr>
          <p:nvPr>
            <p:ph sz="quarter" idx="20"/>
          </p:nvPr>
        </p:nvSpPr>
        <p:spPr>
          <a:xfrm>
            <a:off x="261583" y="3987609"/>
            <a:ext cx="5742516" cy="1716506"/>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18"/>
          <p:cNvSpPr>
            <a:spLocks noGrp="1"/>
          </p:cNvSpPr>
          <p:nvPr>
            <p:ph sz="quarter" idx="21"/>
          </p:nvPr>
        </p:nvSpPr>
        <p:spPr>
          <a:xfrm>
            <a:off x="6193674" y="3987609"/>
            <a:ext cx="5742516" cy="1716506"/>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7"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8"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332409127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with call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14" name="Text Placeholder 5"/>
          <p:cNvSpPr>
            <a:spLocks noGrp="1"/>
          </p:cNvSpPr>
          <p:nvPr>
            <p:ph type="body" sz="quarter" idx="15"/>
          </p:nvPr>
        </p:nvSpPr>
        <p:spPr>
          <a:xfrm>
            <a:off x="257174" y="994028"/>
            <a:ext cx="4547796" cy="276999"/>
          </a:xfrm>
        </p:spPr>
        <p:txBody>
          <a:bodyPr>
            <a:noAutofit/>
          </a:bodyPr>
          <a:lstStyle>
            <a:lvl1pPr>
              <a:lnSpc>
                <a:spcPct val="98000"/>
              </a:lnSpc>
              <a:spcBef>
                <a:spcPts val="0"/>
              </a:spcBef>
              <a:defRPr sz="1350" b="0">
                <a:solidFill>
                  <a:schemeClr val="tx1"/>
                </a:solidFill>
                <a:latin typeface="+mn-lt"/>
              </a:defRPr>
            </a:lvl1pPr>
          </a:lstStyle>
          <a:p>
            <a:pPr lvl="0"/>
            <a:r>
              <a:rPr lang="en-US" smtClean="0"/>
              <a:t>Click to edit Master text styles</a:t>
            </a:r>
          </a:p>
        </p:txBody>
      </p:sp>
      <p:sp>
        <p:nvSpPr>
          <p:cNvPr id="15" name="Text Placeholder 5"/>
          <p:cNvSpPr>
            <a:spLocks noGrp="1"/>
          </p:cNvSpPr>
          <p:nvPr>
            <p:ph type="body" sz="quarter" idx="16"/>
          </p:nvPr>
        </p:nvSpPr>
        <p:spPr>
          <a:xfrm>
            <a:off x="5175357" y="994027"/>
            <a:ext cx="6790163" cy="263149"/>
          </a:xfrm>
        </p:spPr>
        <p:txBody>
          <a:bodyPr>
            <a:noAutofit/>
          </a:bodyPr>
          <a:lstStyle>
            <a:lvl1pPr>
              <a:defRPr sz="1350" b="1">
                <a:solidFill>
                  <a:schemeClr val="bg2"/>
                </a:solidFill>
                <a:latin typeface="+mn-lt"/>
              </a:defRPr>
            </a:lvl1pPr>
          </a:lstStyle>
          <a:p>
            <a:pPr lvl="0"/>
            <a:r>
              <a:rPr lang="en-US" smtClean="0"/>
              <a:t>Click to edit Master text styles</a:t>
            </a:r>
          </a:p>
        </p:txBody>
      </p:sp>
      <p:sp>
        <p:nvSpPr>
          <p:cNvPr id="19" name="Content Placeholder 18"/>
          <p:cNvSpPr>
            <a:spLocks noGrp="1"/>
          </p:cNvSpPr>
          <p:nvPr>
            <p:ph sz="quarter" idx="18"/>
          </p:nvPr>
        </p:nvSpPr>
        <p:spPr>
          <a:xfrm>
            <a:off x="5178016" y="1335025"/>
            <a:ext cx="6772685" cy="465302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Text Placeholder 4"/>
          <p:cNvSpPr>
            <a:spLocks noGrp="1"/>
          </p:cNvSpPr>
          <p:nvPr>
            <p:ph type="body" sz="quarter" idx="20"/>
          </p:nvPr>
        </p:nvSpPr>
        <p:spPr>
          <a:xfrm>
            <a:off x="266061"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0"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2" name="Text Placeholder 4"/>
          <p:cNvSpPr>
            <a:spLocks noGrp="1"/>
          </p:cNvSpPr>
          <p:nvPr>
            <p:ph type="body" sz="quarter" idx="21"/>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255250832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14" name="Text Placeholder 5"/>
          <p:cNvSpPr>
            <a:spLocks noGrp="1"/>
          </p:cNvSpPr>
          <p:nvPr>
            <p:ph type="body" sz="quarter" idx="15"/>
          </p:nvPr>
        </p:nvSpPr>
        <p:spPr>
          <a:xfrm>
            <a:off x="1463044" y="1010764"/>
            <a:ext cx="4608955" cy="263149"/>
          </a:xfrm>
        </p:spPr>
        <p:txBody>
          <a:bodyPr>
            <a:noAutofit/>
          </a:bodyPr>
          <a:lstStyle>
            <a:lvl1pPr>
              <a:spcBef>
                <a:spcPts val="0"/>
              </a:spcBef>
              <a:defRPr sz="1350" b="1">
                <a:solidFill>
                  <a:schemeClr val="tx1"/>
                </a:solidFill>
                <a:latin typeface="+mn-lt"/>
              </a:defRPr>
            </a:lvl1pPr>
          </a:lstStyle>
          <a:p>
            <a:pPr lvl="0"/>
            <a:r>
              <a:rPr lang="en-US" smtClean="0"/>
              <a:t>Click to edit Master text styles</a:t>
            </a:r>
          </a:p>
        </p:txBody>
      </p:sp>
      <p:sp>
        <p:nvSpPr>
          <p:cNvPr id="15" name="Text Placeholder 5"/>
          <p:cNvSpPr>
            <a:spLocks noGrp="1"/>
          </p:cNvSpPr>
          <p:nvPr>
            <p:ph type="body" sz="quarter" idx="16"/>
          </p:nvPr>
        </p:nvSpPr>
        <p:spPr>
          <a:xfrm>
            <a:off x="7401255" y="1010764"/>
            <a:ext cx="4377792" cy="263149"/>
          </a:xfrm>
        </p:spPr>
        <p:txBody>
          <a:bodyPr>
            <a:noAutofit/>
          </a:bodyPr>
          <a:lstStyle>
            <a:lvl1pPr>
              <a:spcBef>
                <a:spcPts val="0"/>
              </a:spcBef>
              <a:defRPr sz="1350" b="1">
                <a:solidFill>
                  <a:schemeClr val="tx1"/>
                </a:solidFill>
                <a:latin typeface="+mn-lt"/>
              </a:defRPr>
            </a:lvl1pPr>
          </a:lstStyle>
          <a:p>
            <a:pPr lvl="0"/>
            <a:r>
              <a:rPr lang="en-US" smtClean="0"/>
              <a:t>Click to edit Master text styles</a:t>
            </a:r>
          </a:p>
        </p:txBody>
      </p:sp>
      <p:sp>
        <p:nvSpPr>
          <p:cNvPr id="7" name="Content Placeholder 6"/>
          <p:cNvSpPr>
            <a:spLocks noGrp="1"/>
          </p:cNvSpPr>
          <p:nvPr>
            <p:ph sz="quarter" idx="17"/>
          </p:nvPr>
        </p:nvSpPr>
        <p:spPr>
          <a:xfrm>
            <a:off x="266573" y="2248356"/>
            <a:ext cx="5175863" cy="3739699"/>
          </a:xfrm>
        </p:spPr>
        <p:txBody>
          <a:bodyPr>
            <a:noAutofit/>
          </a:bodyPr>
          <a:lstStyle>
            <a:lvl1pPr>
              <a:lnSpc>
                <a:spcPct val="110000"/>
              </a:lnSpc>
              <a:spcBef>
                <a:spcPts val="450"/>
              </a:spcBef>
              <a:defRPr sz="675">
                <a:solidFill>
                  <a:schemeClr val="tx1"/>
                </a:solidFill>
              </a:defRPr>
            </a:lvl1pPr>
            <a:lvl2pPr marL="89297" indent="-89297">
              <a:lnSpc>
                <a:spcPct val="110000"/>
              </a:lnSpc>
              <a:spcBef>
                <a:spcPts val="450"/>
              </a:spcBef>
              <a:defRPr sz="675">
                <a:solidFill>
                  <a:schemeClr val="tx1"/>
                </a:solidFill>
              </a:defRPr>
            </a:lvl2pPr>
            <a:lvl3pPr marL="169069" indent="-79772">
              <a:lnSpc>
                <a:spcPct val="110000"/>
              </a:lnSpc>
              <a:spcBef>
                <a:spcPts val="450"/>
              </a:spcBef>
              <a:defRPr sz="600">
                <a:solidFill>
                  <a:schemeClr val="tx1"/>
                </a:solidFill>
              </a:defRPr>
            </a:lvl3pPr>
            <a:lvl4pPr marL="258366" indent="-89297">
              <a:lnSpc>
                <a:spcPct val="110000"/>
              </a:lnSpc>
              <a:spcBef>
                <a:spcPts val="450"/>
              </a:spcBef>
              <a:defRPr sz="600">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6"/>
          <p:cNvSpPr>
            <a:spLocks noGrp="1"/>
          </p:cNvSpPr>
          <p:nvPr>
            <p:ph sz="quarter" idx="18"/>
          </p:nvPr>
        </p:nvSpPr>
        <p:spPr>
          <a:xfrm>
            <a:off x="6205641" y="2248356"/>
            <a:ext cx="4800001" cy="3739699"/>
          </a:xfrm>
        </p:spPr>
        <p:txBody>
          <a:bodyPr>
            <a:noAutofit/>
          </a:bodyPr>
          <a:lstStyle>
            <a:lvl1pPr>
              <a:lnSpc>
                <a:spcPct val="110000"/>
              </a:lnSpc>
              <a:spcBef>
                <a:spcPts val="450"/>
              </a:spcBef>
              <a:defRPr sz="675">
                <a:solidFill>
                  <a:schemeClr val="tx1"/>
                </a:solidFill>
              </a:defRPr>
            </a:lvl1pPr>
            <a:lvl2pPr marL="89297" indent="-89297">
              <a:lnSpc>
                <a:spcPct val="110000"/>
              </a:lnSpc>
              <a:spcBef>
                <a:spcPts val="450"/>
              </a:spcBef>
              <a:defRPr sz="675">
                <a:solidFill>
                  <a:schemeClr val="tx1"/>
                </a:solidFill>
              </a:defRPr>
            </a:lvl2pPr>
            <a:lvl3pPr marL="169069" indent="-79772">
              <a:lnSpc>
                <a:spcPct val="110000"/>
              </a:lnSpc>
              <a:spcBef>
                <a:spcPts val="450"/>
              </a:spcBef>
              <a:defRPr sz="600">
                <a:solidFill>
                  <a:schemeClr val="tx1"/>
                </a:solidFill>
              </a:defRPr>
            </a:lvl3pPr>
            <a:lvl4pPr marL="258366" indent="-89297">
              <a:lnSpc>
                <a:spcPct val="110000"/>
              </a:lnSpc>
              <a:spcBef>
                <a:spcPts val="450"/>
              </a:spcBef>
              <a:defRPr sz="600">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Picture Placeholder 3"/>
          <p:cNvSpPr>
            <a:spLocks noGrp="1"/>
          </p:cNvSpPr>
          <p:nvPr>
            <p:ph type="pic" sz="quarter" idx="19"/>
          </p:nvPr>
        </p:nvSpPr>
        <p:spPr>
          <a:xfrm>
            <a:off x="263397" y="1004889"/>
            <a:ext cx="1051051" cy="1119186"/>
          </a:xfrm>
        </p:spPr>
        <p:txBody>
          <a:bodyPr>
            <a:noAutofit/>
          </a:bodyPr>
          <a:lstStyle/>
          <a:p>
            <a:r>
              <a:rPr lang="en-US" smtClean="0"/>
              <a:t>Click icon to add picture</a:t>
            </a:r>
            <a:endParaRPr lang="en-US" dirty="0"/>
          </a:p>
        </p:txBody>
      </p:sp>
      <p:sp>
        <p:nvSpPr>
          <p:cNvPr id="18" name="Picture Placeholder 3"/>
          <p:cNvSpPr>
            <a:spLocks noGrp="1"/>
          </p:cNvSpPr>
          <p:nvPr>
            <p:ph type="pic" sz="quarter" idx="20"/>
          </p:nvPr>
        </p:nvSpPr>
        <p:spPr>
          <a:xfrm>
            <a:off x="6205637" y="1004889"/>
            <a:ext cx="1051051" cy="1119186"/>
          </a:xfrm>
        </p:spPr>
        <p:txBody>
          <a:bodyPr>
            <a:noAutofit/>
          </a:bodyPr>
          <a:lstStyle/>
          <a:p>
            <a:r>
              <a:rPr lang="en-US" smtClean="0"/>
              <a:t>Click icon to add picture</a:t>
            </a:r>
            <a:endParaRPr lang="en-US" dirty="0"/>
          </a:p>
        </p:txBody>
      </p:sp>
      <p:sp>
        <p:nvSpPr>
          <p:cNvPr id="13" name="Text Placeholder 4"/>
          <p:cNvSpPr>
            <a:spLocks noGrp="1"/>
          </p:cNvSpPr>
          <p:nvPr>
            <p:ph type="body" sz="quarter" idx="22"/>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2"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7" name="Text Placeholder 4"/>
          <p:cNvSpPr>
            <a:spLocks noGrp="1"/>
          </p:cNvSpPr>
          <p:nvPr>
            <p:ph type="body" sz="quarter" idx="23"/>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892988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6" name="Text Placeholder 4"/>
          <p:cNvSpPr>
            <a:spLocks noGrp="1"/>
          </p:cNvSpPr>
          <p:nvPr>
            <p:ph type="body" sz="quarter" idx="17"/>
          </p:nvPr>
        </p:nvSpPr>
        <p:spPr>
          <a:xfrm>
            <a:off x="275162" y="6113820"/>
            <a:ext cx="11684639"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8"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0"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112168262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5"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9"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28641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260347" y="994028"/>
            <a:ext cx="10854268" cy="271485"/>
          </a:xfrm>
        </p:spPr>
        <p:txBody>
          <a:bodyPr>
            <a:noAutofit/>
          </a:bodyPr>
          <a:lstStyle>
            <a:lvl1pPr>
              <a:lnSpc>
                <a:spcPct val="98000"/>
              </a:lnSpc>
              <a:spcBef>
                <a:spcPts val="0"/>
              </a:spcBef>
              <a:defRPr sz="1350">
                <a:solidFill>
                  <a:schemeClr val="tx1"/>
                </a:solidFill>
                <a:latin typeface="+mj-lt"/>
              </a:defRPr>
            </a:lvl1pPr>
          </a:lstStyle>
          <a:p>
            <a:pPr lvl="0"/>
            <a:r>
              <a:rPr lang="en-US" smtClean="0"/>
              <a:t>Click to edit Master text styles</a:t>
            </a:r>
          </a:p>
        </p:txBody>
      </p:sp>
      <p:sp>
        <p:nvSpPr>
          <p:cNvPr id="8" name="Content Placeholder 7"/>
          <p:cNvSpPr>
            <a:spLocks noGrp="1"/>
          </p:cNvSpPr>
          <p:nvPr>
            <p:ph sz="quarter" idx="12"/>
          </p:nvPr>
        </p:nvSpPr>
        <p:spPr>
          <a:xfrm>
            <a:off x="260220" y="1335024"/>
            <a:ext cx="10838688" cy="4653026"/>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dirty="0" smtClean="0"/>
              <a:t>Click to edit Master text styles</a:t>
            </a:r>
          </a:p>
        </p:txBody>
      </p:sp>
      <p:sp>
        <p:nvSpPr>
          <p:cNvPr id="9"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2"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787123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8" name="Content Placeholder 7"/>
          <p:cNvSpPr>
            <a:spLocks noGrp="1"/>
          </p:cNvSpPr>
          <p:nvPr>
            <p:ph sz="quarter" idx="12"/>
          </p:nvPr>
        </p:nvSpPr>
        <p:spPr>
          <a:xfrm>
            <a:off x="250696" y="1009653"/>
            <a:ext cx="10838688" cy="4978401"/>
          </a:xfrm>
        </p:spPr>
        <p:txBody>
          <a:bodyPr>
            <a:noAutofit/>
          </a:bodyPr>
          <a:lstStyle>
            <a:lvl1pPr marL="260747" indent="-260747">
              <a:lnSpc>
                <a:spcPct val="98000"/>
              </a:lnSpc>
              <a:spcBef>
                <a:spcPts val="675"/>
              </a:spcBef>
              <a:buClr>
                <a:schemeClr val="bg2"/>
              </a:buClr>
              <a:buSzPct val="110000"/>
              <a:buFont typeface="+mj-lt"/>
              <a:buAutoNum type="arabicPeriod"/>
              <a:defRPr sz="1350">
                <a:solidFill>
                  <a:schemeClr val="tx1"/>
                </a:solidFill>
                <a:latin typeface="+mj-lt"/>
              </a:defRPr>
            </a:lvl1pPr>
            <a:lvl2pPr marL="260747" indent="0">
              <a:lnSpc>
                <a:spcPct val="98000"/>
              </a:lnSpc>
              <a:spcBef>
                <a:spcPts val="675"/>
              </a:spcBef>
              <a:spcAft>
                <a:spcPts val="225"/>
              </a:spcAft>
              <a:buNone/>
              <a:defRPr sz="1350" b="1">
                <a:solidFill>
                  <a:schemeClr val="bg2"/>
                </a:solidFill>
                <a:latin typeface="+mj-lt"/>
              </a:defRPr>
            </a:lvl2pPr>
            <a:lvl3pPr marL="259556" indent="0">
              <a:spcBef>
                <a:spcPts val="225"/>
              </a:spcBef>
              <a:spcAft>
                <a:spcPts val="225"/>
              </a:spcAft>
              <a:buNone/>
              <a:defRPr sz="1350">
                <a:latin typeface="+mj-lt"/>
              </a:defRPr>
            </a:lvl3pPr>
            <a:lvl4pPr>
              <a:defRPr sz="1050" baseline="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9"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1"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242525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8"/>
            <a:ext cx="8232013" cy="1325563"/>
          </a:xfrm>
        </p:spPr>
        <p:txBody>
          <a:bodyPr/>
          <a:lstStyle/>
          <a:p>
            <a:r>
              <a:rPr lang="en-US" dirty="0"/>
              <a:t>Click to edit Master title style</a:t>
            </a:r>
            <a:endParaRPr lang="en-GB" dirty="0"/>
          </a:p>
        </p:txBody>
      </p:sp>
      <p:sp>
        <p:nvSpPr>
          <p:cNvPr id="3" name="Text Placeholder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8" name="Footer Placeholder 7"/>
          <p:cNvSpPr>
            <a:spLocks noGrp="1"/>
          </p:cNvSpPr>
          <p:nvPr>
            <p:ph type="ftr" sz="quarter" idx="11"/>
          </p:nvPr>
        </p:nvSpPr>
        <p:spPr>
          <a:xfrm>
            <a:off x="840317" y="6356353"/>
            <a:ext cx="7241976" cy="365125"/>
          </a:xfrm>
        </p:spPr>
        <p:txBody>
          <a:bodyPr/>
          <a:lstStyle/>
          <a:p>
            <a:endParaRPr lang="en-GB" dirty="0"/>
          </a:p>
        </p:txBody>
      </p:sp>
      <p:sp>
        <p:nvSpPr>
          <p:cNvPr id="9" name="Slide Number Placeholder 8"/>
          <p:cNvSpPr>
            <a:spLocks noGrp="1"/>
          </p:cNvSpPr>
          <p:nvPr>
            <p:ph type="sldNum" sz="quarter" idx="12"/>
          </p:nvPr>
        </p:nvSpPr>
        <p:spPr/>
        <p:txBody>
          <a:bodyPr/>
          <a:lstStyle/>
          <a:p>
            <a:fld id="{55A9890D-6657-4725-9586-DF18C753392D}" type="slidenum">
              <a:rPr lang="en-GB" smtClean="0"/>
              <a:t>‹#›</a:t>
            </a:fld>
            <a:endParaRPr lang="en-GB" dirty="0"/>
          </a:p>
        </p:txBody>
      </p:sp>
    </p:spTree>
    <p:extLst>
      <p:ext uri="{BB962C8B-B14F-4D97-AF65-F5344CB8AC3E}">
        <p14:creationId xmlns:p14="http://schemas.microsoft.com/office/powerpoint/2010/main" val="2425802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6" name="Text Placeholder 5"/>
          <p:cNvSpPr>
            <a:spLocks noGrp="1"/>
          </p:cNvSpPr>
          <p:nvPr>
            <p:ph type="body" sz="quarter" idx="11" hasCustomPrompt="1"/>
          </p:nvPr>
        </p:nvSpPr>
        <p:spPr>
          <a:xfrm>
            <a:off x="260347" y="994027"/>
            <a:ext cx="10854268" cy="4994027"/>
          </a:xfrm>
        </p:spPr>
        <p:txBody>
          <a:bodyPr>
            <a:noAutofit/>
          </a:bodyPr>
          <a:lstStyle>
            <a:lvl1pPr>
              <a:lnSpc>
                <a:spcPct val="98000"/>
              </a:lnSpc>
              <a:defRPr sz="1350">
                <a:solidFill>
                  <a:schemeClr val="tx1"/>
                </a:solidFill>
                <a:latin typeface="+mj-lt"/>
              </a:defRPr>
            </a:lvl1pPr>
          </a:lstStyle>
          <a:p>
            <a:pPr lvl="0"/>
            <a:r>
              <a:rPr lang="en-US" dirty="0" smtClean="0"/>
              <a:t>Click to edit Master subtitle styles</a:t>
            </a:r>
            <a:endParaRPr lang="en-US" dirty="0"/>
          </a:p>
        </p:txBody>
      </p:sp>
      <p:sp>
        <p:nvSpPr>
          <p:cNvPr id="7"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8"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0"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204753553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Disclosure_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9" name="Text Placeholder 8"/>
          <p:cNvSpPr>
            <a:spLocks noGrp="1"/>
          </p:cNvSpPr>
          <p:nvPr>
            <p:ph type="body" sz="quarter" idx="13" hasCustomPrompt="1"/>
          </p:nvPr>
        </p:nvSpPr>
        <p:spPr bwMode="ltGray">
          <a:xfrm>
            <a:off x="9158821" y="1012825"/>
            <a:ext cx="2804583" cy="4251960"/>
          </a:xfrm>
          <a:solidFill>
            <a:srgbClr val="BFDABA"/>
          </a:solidFill>
        </p:spPr>
        <p:txBody>
          <a:bodyPr lIns="91440" tIns="64008" rIns="91440" bIns="91440">
            <a:noAutofit/>
          </a:bodyPr>
          <a:lstStyle>
            <a:lvl1pPr>
              <a:lnSpc>
                <a:spcPct val="95000"/>
              </a:lnSpc>
              <a:spcBef>
                <a:spcPts val="75"/>
              </a:spcBef>
              <a:defRPr sz="900" b="1" cap="none" baseline="0">
                <a:latin typeface="+mn-lt"/>
              </a:defRPr>
            </a:lvl1pPr>
            <a:lvl2pPr>
              <a:lnSpc>
                <a:spcPct val="95000"/>
              </a:lnSpc>
              <a:spcBef>
                <a:spcPts val="75"/>
              </a:spcBef>
              <a:defRPr sz="900"/>
            </a:lvl2pPr>
            <a:lvl3pPr marL="274320" indent="-137160">
              <a:lnSpc>
                <a:spcPct val="95000"/>
              </a:lnSpc>
              <a:spcBef>
                <a:spcPts val="75"/>
              </a:spcBef>
              <a:defRPr sz="900"/>
            </a:lvl3pPr>
            <a:lvl4pPr marL="411480" indent="-137160">
              <a:lnSpc>
                <a:spcPct val="95000"/>
              </a:lnSpc>
              <a:spcBef>
                <a:spcPts val="75"/>
              </a:spcBef>
              <a:defRPr sz="825"/>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5"/>
          <p:cNvSpPr>
            <a:spLocks noGrp="1"/>
          </p:cNvSpPr>
          <p:nvPr>
            <p:ph type="body" sz="quarter" idx="11"/>
          </p:nvPr>
        </p:nvSpPr>
        <p:spPr>
          <a:xfrm>
            <a:off x="260347" y="994023"/>
            <a:ext cx="8682568" cy="269304"/>
          </a:xfrm>
        </p:spPr>
        <p:txBody>
          <a:bodyPr>
            <a:noAutofit/>
          </a:bodyPr>
          <a:lstStyle>
            <a:lvl1pPr>
              <a:lnSpc>
                <a:spcPct val="98000"/>
              </a:lnSpc>
              <a:spcBef>
                <a:spcPts val="0"/>
              </a:spcBef>
              <a:defRPr sz="1350">
                <a:solidFill>
                  <a:schemeClr val="tx1"/>
                </a:solidFill>
                <a:latin typeface="+mj-lt"/>
              </a:defRPr>
            </a:lvl1pPr>
          </a:lstStyle>
          <a:p>
            <a:pPr lvl="0"/>
            <a:r>
              <a:rPr lang="en-US" smtClean="0"/>
              <a:t>Click to edit Master text styles</a:t>
            </a:r>
          </a:p>
        </p:txBody>
      </p:sp>
      <p:sp>
        <p:nvSpPr>
          <p:cNvPr id="6" name="Content Placeholder 5"/>
          <p:cNvSpPr>
            <a:spLocks noGrp="1"/>
          </p:cNvSpPr>
          <p:nvPr>
            <p:ph sz="quarter" idx="15"/>
          </p:nvPr>
        </p:nvSpPr>
        <p:spPr>
          <a:xfrm>
            <a:off x="260220" y="1335024"/>
            <a:ext cx="8667749" cy="4713236"/>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ext Placeholder 4"/>
          <p:cNvSpPr>
            <a:spLocks noGrp="1"/>
          </p:cNvSpPr>
          <p:nvPr>
            <p:ph type="body" sz="quarter" idx="17"/>
          </p:nvPr>
        </p:nvSpPr>
        <p:spPr>
          <a:xfrm>
            <a:off x="266063" y="6113815"/>
            <a:ext cx="11706860" cy="102592"/>
          </a:xfrm>
        </p:spPr>
        <p:txBody>
          <a:bodyPr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1"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2"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33784247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ft Text_Right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9" name="Picture Placeholder 8"/>
          <p:cNvSpPr>
            <a:spLocks noGrp="1"/>
          </p:cNvSpPr>
          <p:nvPr>
            <p:ph type="pic" sz="quarter" idx="13"/>
          </p:nvPr>
        </p:nvSpPr>
        <p:spPr>
          <a:xfrm>
            <a:off x="6218887" y="1006480"/>
            <a:ext cx="5729816" cy="4981575"/>
          </a:xfrm>
        </p:spPr>
        <p:txBody>
          <a:bodyPr>
            <a:noAutofit/>
          </a:bodyPr>
          <a:lstStyle>
            <a:lvl1pPr>
              <a:defRPr>
                <a:solidFill>
                  <a:schemeClr val="tx1"/>
                </a:solidFill>
              </a:defRPr>
            </a:lvl1pPr>
          </a:lstStyle>
          <a:p>
            <a:r>
              <a:rPr lang="en-US" smtClean="0"/>
              <a:t>Click icon to add picture</a:t>
            </a:r>
            <a:endParaRPr lang="en-US" dirty="0"/>
          </a:p>
        </p:txBody>
      </p:sp>
      <p:sp>
        <p:nvSpPr>
          <p:cNvPr id="6" name="Content Placeholder 5"/>
          <p:cNvSpPr>
            <a:spLocks noGrp="1"/>
          </p:cNvSpPr>
          <p:nvPr>
            <p:ph sz="quarter" idx="14"/>
          </p:nvPr>
        </p:nvSpPr>
        <p:spPr>
          <a:xfrm>
            <a:off x="260223" y="1335024"/>
            <a:ext cx="5742516" cy="4671502"/>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ext Placeholder 5"/>
          <p:cNvSpPr>
            <a:spLocks noGrp="1"/>
          </p:cNvSpPr>
          <p:nvPr>
            <p:ph type="body" sz="quarter" idx="11"/>
          </p:nvPr>
        </p:nvSpPr>
        <p:spPr>
          <a:xfrm>
            <a:off x="260348" y="994023"/>
            <a:ext cx="5757335" cy="269304"/>
          </a:xfrm>
        </p:spPr>
        <p:txBody>
          <a:bodyPr>
            <a:noAutofit/>
          </a:bodyPr>
          <a:lstStyle>
            <a:lvl1pPr>
              <a:lnSpc>
                <a:spcPct val="98000"/>
              </a:lnSpc>
              <a:spcBef>
                <a:spcPts val="0"/>
              </a:spcBef>
              <a:defRPr sz="1350">
                <a:solidFill>
                  <a:schemeClr val="tx1"/>
                </a:solidFill>
                <a:latin typeface="+mj-lt"/>
              </a:defRPr>
            </a:lvl1pPr>
          </a:lstStyle>
          <a:p>
            <a:pPr lvl="0"/>
            <a:r>
              <a:rPr lang="en-US" smtClean="0"/>
              <a:t>Click to edit Master text styles</a:t>
            </a:r>
          </a:p>
        </p:txBody>
      </p:sp>
      <p:sp>
        <p:nvSpPr>
          <p:cNvPr id="11"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0"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4"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66893280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ft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6" name="Content Placeholder 5"/>
          <p:cNvSpPr>
            <a:spLocks noGrp="1"/>
          </p:cNvSpPr>
          <p:nvPr>
            <p:ph sz="quarter" idx="14"/>
          </p:nvPr>
        </p:nvSpPr>
        <p:spPr>
          <a:xfrm>
            <a:off x="260223" y="1335024"/>
            <a:ext cx="5742516" cy="4671502"/>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ext Placeholder 5"/>
          <p:cNvSpPr>
            <a:spLocks noGrp="1"/>
          </p:cNvSpPr>
          <p:nvPr>
            <p:ph type="body" sz="quarter" idx="11"/>
          </p:nvPr>
        </p:nvSpPr>
        <p:spPr>
          <a:xfrm>
            <a:off x="260348" y="994023"/>
            <a:ext cx="5757335" cy="269304"/>
          </a:xfrm>
        </p:spPr>
        <p:txBody>
          <a:bodyPr>
            <a:noAutofit/>
          </a:bodyPr>
          <a:lstStyle>
            <a:lvl1pPr>
              <a:lnSpc>
                <a:spcPct val="98000"/>
              </a:lnSpc>
              <a:spcBef>
                <a:spcPts val="0"/>
              </a:spcBef>
              <a:defRPr sz="1350">
                <a:solidFill>
                  <a:schemeClr val="tx1"/>
                </a:solidFill>
                <a:latin typeface="+mj-lt"/>
              </a:defRPr>
            </a:lvl1pPr>
          </a:lstStyle>
          <a:p>
            <a:pPr lvl="0"/>
            <a:r>
              <a:rPr lang="en-US" smtClean="0"/>
              <a:t>Click to edit Master text styles</a:t>
            </a:r>
          </a:p>
        </p:txBody>
      </p:sp>
      <p:sp>
        <p:nvSpPr>
          <p:cNvPr id="8"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9"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0"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8097218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6" name="Content Placeholder 5"/>
          <p:cNvSpPr>
            <a:spLocks noGrp="1"/>
          </p:cNvSpPr>
          <p:nvPr>
            <p:ph sz="quarter" idx="14"/>
          </p:nvPr>
        </p:nvSpPr>
        <p:spPr>
          <a:xfrm>
            <a:off x="262005" y="4565798"/>
            <a:ext cx="11728704" cy="142225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ext Placeholder 5"/>
          <p:cNvSpPr>
            <a:spLocks noGrp="1"/>
          </p:cNvSpPr>
          <p:nvPr>
            <p:ph type="body" sz="quarter" idx="11"/>
          </p:nvPr>
        </p:nvSpPr>
        <p:spPr>
          <a:xfrm>
            <a:off x="260348" y="994023"/>
            <a:ext cx="5757335" cy="269304"/>
          </a:xfrm>
        </p:spPr>
        <p:txBody>
          <a:bodyPr>
            <a:noAutofit/>
          </a:bodyPr>
          <a:lstStyle>
            <a:lvl1pPr>
              <a:lnSpc>
                <a:spcPct val="98000"/>
              </a:lnSpc>
              <a:spcBef>
                <a:spcPts val="0"/>
              </a:spcBef>
              <a:defRPr sz="1350">
                <a:solidFill>
                  <a:schemeClr val="tx1"/>
                </a:solidFill>
                <a:latin typeface="+mj-lt"/>
              </a:defRPr>
            </a:lvl1pPr>
          </a:lstStyle>
          <a:p>
            <a:pPr lvl="0"/>
            <a:r>
              <a:rPr lang="en-US" smtClean="0"/>
              <a:t>Click to edit Master text styles</a:t>
            </a:r>
          </a:p>
        </p:txBody>
      </p:sp>
      <p:sp>
        <p:nvSpPr>
          <p:cNvPr id="10" name="Text Placeholder 4"/>
          <p:cNvSpPr>
            <a:spLocks noGrp="1"/>
          </p:cNvSpPr>
          <p:nvPr>
            <p:ph type="body" sz="quarter" idx="17"/>
          </p:nvPr>
        </p:nvSpPr>
        <p:spPr>
          <a:xfrm>
            <a:off x="269236"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1" name="Picture Placeholder 8"/>
          <p:cNvSpPr>
            <a:spLocks noGrp="1"/>
          </p:cNvSpPr>
          <p:nvPr>
            <p:ph type="pic" sz="quarter" idx="13"/>
          </p:nvPr>
        </p:nvSpPr>
        <p:spPr>
          <a:xfrm>
            <a:off x="6218887" y="1006480"/>
            <a:ext cx="5729816" cy="3402239"/>
          </a:xfrm>
        </p:spPr>
        <p:txBody>
          <a:bodyPr>
            <a:noAutofit/>
          </a:bodyPr>
          <a:lstStyle>
            <a:lvl1pPr>
              <a:defRPr>
                <a:solidFill>
                  <a:schemeClr val="tx1"/>
                </a:solidFill>
              </a:defRPr>
            </a:lvl1pPr>
          </a:lstStyle>
          <a:p>
            <a:r>
              <a:rPr lang="en-US" smtClean="0"/>
              <a:t>Click icon to add picture</a:t>
            </a:r>
            <a:endParaRPr lang="en-US"/>
          </a:p>
        </p:txBody>
      </p:sp>
      <p:sp>
        <p:nvSpPr>
          <p:cNvPr id="9"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4"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50724368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6" name="Content Placeholder 5"/>
          <p:cNvSpPr>
            <a:spLocks noGrp="1"/>
          </p:cNvSpPr>
          <p:nvPr>
            <p:ph sz="quarter" idx="14"/>
          </p:nvPr>
        </p:nvSpPr>
        <p:spPr>
          <a:xfrm>
            <a:off x="262467" y="1321850"/>
            <a:ext cx="10848973" cy="942379"/>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Text Placeholder 4"/>
          <p:cNvSpPr>
            <a:spLocks noGrp="1"/>
          </p:cNvSpPr>
          <p:nvPr>
            <p:ph type="body" sz="quarter" idx="17"/>
          </p:nvPr>
        </p:nvSpPr>
        <p:spPr>
          <a:xfrm>
            <a:off x="269236"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4" name="Content Placeholder 5"/>
          <p:cNvSpPr>
            <a:spLocks noGrp="1"/>
          </p:cNvSpPr>
          <p:nvPr>
            <p:ph sz="quarter" idx="18"/>
          </p:nvPr>
        </p:nvSpPr>
        <p:spPr>
          <a:xfrm>
            <a:off x="259292" y="2399536"/>
            <a:ext cx="10848973" cy="235752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6"/>
          <p:cNvSpPr>
            <a:spLocks noGrp="1"/>
          </p:cNvSpPr>
          <p:nvPr>
            <p:ph type="body" sz="quarter" idx="19"/>
          </p:nvPr>
        </p:nvSpPr>
        <p:spPr>
          <a:xfrm>
            <a:off x="265644" y="1009650"/>
            <a:ext cx="10839449" cy="184666"/>
          </a:xfrm>
        </p:spPr>
        <p:txBody>
          <a:bodyPr wrap="square">
            <a:noAutofit/>
          </a:bodyPr>
          <a:lstStyle>
            <a:lvl1pPr>
              <a:lnSpc>
                <a:spcPct val="100000"/>
              </a:lnSpc>
              <a:spcBef>
                <a:spcPts val="0"/>
              </a:spcBef>
              <a:defRPr sz="900" b="1">
                <a:solidFill>
                  <a:schemeClr val="bg2"/>
                </a:solidFill>
              </a:defRPr>
            </a:lvl1pPr>
          </a:lstStyle>
          <a:p>
            <a:pPr lvl="0"/>
            <a:r>
              <a:rPr lang="en-US" smtClean="0"/>
              <a:t>Click to edit Master text styles</a:t>
            </a:r>
          </a:p>
        </p:txBody>
      </p:sp>
      <p:sp>
        <p:nvSpPr>
          <p:cNvPr id="9"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1"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311124069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int Quote: White">
    <p:spTree>
      <p:nvGrpSpPr>
        <p:cNvPr id="1" name=""/>
        <p:cNvGrpSpPr/>
        <p:nvPr/>
      </p:nvGrpSpPr>
      <p:grpSpPr>
        <a:xfrm>
          <a:off x="0" y="0"/>
          <a:ext cx="0" cy="0"/>
          <a:chOff x="0" y="0"/>
          <a:chExt cx="0" cy="0"/>
        </a:xfrm>
      </p:grpSpPr>
      <p:sp>
        <p:nvSpPr>
          <p:cNvPr id="7"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8"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0"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
        <p:nvSpPr>
          <p:cNvPr id="9" name="Title 4"/>
          <p:cNvSpPr txBox="1">
            <a:spLocks/>
          </p:cNvSpPr>
          <p:nvPr userDrawn="1"/>
        </p:nvSpPr>
        <p:spPr>
          <a:xfrm>
            <a:off x="254000" y="4"/>
            <a:ext cx="682976" cy="685799"/>
          </a:xfrm>
          <a:prstGeom prst="rect">
            <a:avLst/>
          </a:prstGeom>
        </p:spPr>
        <p:txBody>
          <a:bodyPr vert="horz" wrap="square" lIns="0" tIns="0" rIns="0" bIns="0" rtlCol="0" anchor="t" anchorCtr="0">
            <a:noAutofit/>
          </a:bodyPr>
          <a:lstStyle>
            <a:lvl1pPr marL="138113" indent="-138113" algn="l" defTabSz="457146" rtl="0" eaLnBrk="1" latinLnBrk="0" hangingPunct="1">
              <a:lnSpc>
                <a:spcPct val="100000"/>
              </a:lnSpc>
              <a:spcBef>
                <a:spcPct val="0"/>
              </a:spcBef>
              <a:buNone/>
              <a:defRPr sz="2600" b="0" kern="1200">
                <a:solidFill>
                  <a:schemeClr val="bg2"/>
                </a:solidFill>
                <a:latin typeface="+mj-lt"/>
                <a:ea typeface="+mj-ea"/>
                <a:cs typeface="+mj-cs"/>
              </a:defRPr>
            </a:lvl1pPr>
          </a:lstStyle>
          <a:p>
            <a:pPr>
              <a:lnSpc>
                <a:spcPts val="8250"/>
              </a:lnSpc>
            </a:pPr>
            <a:r>
              <a:rPr lang="en-US" sz="7500" dirty="0" smtClean="0">
                <a:solidFill>
                  <a:srgbClr val="BFDABA"/>
                </a:solidFill>
              </a:rPr>
              <a:t>“</a:t>
            </a:r>
            <a:endParaRPr lang="en-US" sz="7500" dirty="0">
              <a:solidFill>
                <a:srgbClr val="BFDABA"/>
              </a:solidFill>
            </a:endParaRPr>
          </a:p>
        </p:txBody>
      </p:sp>
      <p:sp>
        <p:nvSpPr>
          <p:cNvPr id="6" name="Text Placeholder 5"/>
          <p:cNvSpPr>
            <a:spLocks noGrp="1"/>
          </p:cNvSpPr>
          <p:nvPr>
            <p:ph type="body" sz="quarter" idx="11" hasCustomPrompt="1"/>
          </p:nvPr>
        </p:nvSpPr>
        <p:spPr>
          <a:xfrm>
            <a:off x="595488" y="693178"/>
            <a:ext cx="10519125" cy="4962833"/>
          </a:xfrm>
        </p:spPr>
        <p:txBody>
          <a:bodyPr>
            <a:noAutofit/>
          </a:bodyPr>
          <a:lstStyle>
            <a:lvl1pPr>
              <a:lnSpc>
                <a:spcPct val="114000"/>
              </a:lnSpc>
              <a:spcBef>
                <a:spcPts val="0"/>
              </a:spcBef>
              <a:defRPr sz="1950">
                <a:solidFill>
                  <a:schemeClr val="bg2"/>
                </a:solidFill>
                <a:latin typeface="+mj-lt"/>
              </a:defRPr>
            </a:lvl1pPr>
            <a:lvl2pPr marL="215504" indent="-215504">
              <a:lnSpc>
                <a:spcPct val="100000"/>
              </a:lnSpc>
              <a:spcBef>
                <a:spcPts val="2400"/>
              </a:spcBef>
              <a:buClr>
                <a:schemeClr val="bg1"/>
              </a:buClr>
              <a:buFont typeface="Source Sans Pro" panose="020B0503030403020204" pitchFamily="34" charset="0"/>
              <a:buChar char="—"/>
              <a:defRPr sz="1200" baseline="0">
                <a:solidFill>
                  <a:schemeClr val="bg1"/>
                </a:solidFill>
                <a:latin typeface="+mj-lt"/>
              </a:defRPr>
            </a:lvl2pPr>
          </a:lstStyle>
          <a:p>
            <a:pPr lvl="0"/>
            <a:r>
              <a:rPr lang="en-US" dirty="0" smtClean="0"/>
              <a:t>Click to edit Master subtitle styles</a:t>
            </a:r>
          </a:p>
          <a:p>
            <a:pPr lvl="1"/>
            <a:r>
              <a:rPr lang="en-US" dirty="0" smtClean="0"/>
              <a:t>First and Last name, Georgia 16pt Medium Gray </a:t>
            </a:r>
            <a:endParaRPr lang="en-US" dirty="0"/>
          </a:p>
        </p:txBody>
      </p:sp>
    </p:spTree>
    <p:extLst>
      <p:ext uri="{BB962C8B-B14F-4D97-AF65-F5344CB8AC3E}">
        <p14:creationId xmlns:p14="http://schemas.microsoft.com/office/powerpoint/2010/main" val="277050591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14" name="Text Placeholder 5"/>
          <p:cNvSpPr>
            <a:spLocks noGrp="1"/>
          </p:cNvSpPr>
          <p:nvPr>
            <p:ph type="body" sz="quarter" idx="15"/>
          </p:nvPr>
        </p:nvSpPr>
        <p:spPr>
          <a:xfrm>
            <a:off x="260348" y="994023"/>
            <a:ext cx="5757335" cy="269304"/>
          </a:xfrm>
        </p:spPr>
        <p:txBody>
          <a:bodyPr>
            <a:noAutofit/>
          </a:bodyPr>
          <a:lstStyle>
            <a:lvl1pPr>
              <a:lnSpc>
                <a:spcPct val="98000"/>
              </a:lnSpc>
              <a:spcBef>
                <a:spcPts val="0"/>
              </a:spcBef>
              <a:defRPr sz="1350" b="0">
                <a:solidFill>
                  <a:schemeClr val="tx1"/>
                </a:solidFill>
                <a:latin typeface="+mj-lt"/>
              </a:defRPr>
            </a:lvl1pPr>
          </a:lstStyle>
          <a:p>
            <a:pPr lvl="0"/>
            <a:r>
              <a:rPr lang="en-US" smtClean="0"/>
              <a:t>Click to edit Master text styles</a:t>
            </a:r>
          </a:p>
        </p:txBody>
      </p:sp>
      <p:sp>
        <p:nvSpPr>
          <p:cNvPr id="15" name="Text Placeholder 5"/>
          <p:cNvSpPr>
            <a:spLocks noGrp="1"/>
          </p:cNvSpPr>
          <p:nvPr>
            <p:ph type="body" sz="quarter" idx="16"/>
          </p:nvPr>
        </p:nvSpPr>
        <p:spPr>
          <a:xfrm>
            <a:off x="6208187" y="994023"/>
            <a:ext cx="5757335" cy="269304"/>
          </a:xfrm>
        </p:spPr>
        <p:txBody>
          <a:bodyPr>
            <a:noAutofit/>
          </a:bodyPr>
          <a:lstStyle>
            <a:lvl1pPr>
              <a:lnSpc>
                <a:spcPct val="98000"/>
              </a:lnSpc>
              <a:spcBef>
                <a:spcPts val="0"/>
              </a:spcBef>
              <a:defRPr sz="1350" b="0">
                <a:solidFill>
                  <a:schemeClr val="tx1"/>
                </a:solidFill>
                <a:latin typeface="+mj-lt"/>
              </a:defRPr>
            </a:lvl1pPr>
          </a:lstStyle>
          <a:p>
            <a:pPr lvl="0"/>
            <a:r>
              <a:rPr lang="en-US" smtClean="0"/>
              <a:t>Click to edit Master text styles</a:t>
            </a:r>
          </a:p>
        </p:txBody>
      </p:sp>
      <p:sp>
        <p:nvSpPr>
          <p:cNvPr id="7" name="Content Placeholder 6"/>
          <p:cNvSpPr>
            <a:spLocks noGrp="1"/>
          </p:cNvSpPr>
          <p:nvPr>
            <p:ph sz="quarter" idx="17"/>
          </p:nvPr>
        </p:nvSpPr>
        <p:spPr>
          <a:xfrm>
            <a:off x="263398" y="1335025"/>
            <a:ext cx="5742516" cy="465302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Content Placeholder 18"/>
          <p:cNvSpPr>
            <a:spLocks noGrp="1"/>
          </p:cNvSpPr>
          <p:nvPr>
            <p:ph sz="quarter" idx="18"/>
          </p:nvPr>
        </p:nvSpPr>
        <p:spPr>
          <a:xfrm>
            <a:off x="6208187" y="1335025"/>
            <a:ext cx="5742516" cy="465302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Text Placeholder 4"/>
          <p:cNvSpPr>
            <a:spLocks noGrp="1"/>
          </p:cNvSpPr>
          <p:nvPr>
            <p:ph type="body" sz="quarter" idx="20"/>
          </p:nvPr>
        </p:nvSpPr>
        <p:spPr>
          <a:xfrm>
            <a:off x="266061"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1"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3" name="Text Placeholder 4"/>
          <p:cNvSpPr>
            <a:spLocks noGrp="1"/>
          </p:cNvSpPr>
          <p:nvPr>
            <p:ph type="body" sz="quarter" idx="21"/>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40499339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7" name="Content Placeholder 6"/>
          <p:cNvSpPr>
            <a:spLocks noGrp="1"/>
          </p:cNvSpPr>
          <p:nvPr>
            <p:ph sz="quarter" idx="17"/>
          </p:nvPr>
        </p:nvSpPr>
        <p:spPr>
          <a:xfrm>
            <a:off x="260223" y="994027"/>
            <a:ext cx="5742516" cy="499402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Content Placeholder 18"/>
          <p:cNvSpPr>
            <a:spLocks noGrp="1"/>
          </p:cNvSpPr>
          <p:nvPr>
            <p:ph sz="quarter" idx="18"/>
          </p:nvPr>
        </p:nvSpPr>
        <p:spPr>
          <a:xfrm>
            <a:off x="6208187" y="994027"/>
            <a:ext cx="5742516" cy="499402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4"/>
          <p:cNvSpPr>
            <a:spLocks noGrp="1"/>
          </p:cNvSpPr>
          <p:nvPr>
            <p:ph type="body" sz="quarter" idx="19"/>
          </p:nvPr>
        </p:nvSpPr>
        <p:spPr>
          <a:xfrm>
            <a:off x="266061"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9"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1"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15535285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Conten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7" name="Content Placeholder 6"/>
          <p:cNvSpPr>
            <a:spLocks noGrp="1"/>
          </p:cNvSpPr>
          <p:nvPr>
            <p:ph sz="quarter" idx="17"/>
          </p:nvPr>
        </p:nvSpPr>
        <p:spPr>
          <a:xfrm>
            <a:off x="260223" y="994023"/>
            <a:ext cx="5742516" cy="2441448"/>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Content Placeholder 18"/>
          <p:cNvSpPr>
            <a:spLocks noGrp="1"/>
          </p:cNvSpPr>
          <p:nvPr>
            <p:ph sz="quarter" idx="18"/>
          </p:nvPr>
        </p:nvSpPr>
        <p:spPr>
          <a:xfrm>
            <a:off x="6208187" y="994023"/>
            <a:ext cx="5742516" cy="2441448"/>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4"/>
          <p:cNvSpPr>
            <a:spLocks noGrp="1"/>
          </p:cNvSpPr>
          <p:nvPr>
            <p:ph type="body" sz="quarter" idx="19"/>
          </p:nvPr>
        </p:nvSpPr>
        <p:spPr>
          <a:xfrm>
            <a:off x="266061"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9" name="Content Placeholder 6"/>
          <p:cNvSpPr>
            <a:spLocks noGrp="1"/>
          </p:cNvSpPr>
          <p:nvPr>
            <p:ph sz="quarter" idx="20"/>
          </p:nvPr>
        </p:nvSpPr>
        <p:spPr>
          <a:xfrm>
            <a:off x="261583" y="3530396"/>
            <a:ext cx="5742516" cy="2441448"/>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18"/>
          <p:cNvSpPr>
            <a:spLocks noGrp="1"/>
          </p:cNvSpPr>
          <p:nvPr>
            <p:ph sz="quarter" idx="21"/>
          </p:nvPr>
        </p:nvSpPr>
        <p:spPr>
          <a:xfrm>
            <a:off x="6193674" y="3530396"/>
            <a:ext cx="5742516" cy="2441448"/>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3"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23577128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870744" y="6341006"/>
            <a:ext cx="7241976" cy="365125"/>
          </a:xfrm>
        </p:spPr>
        <p:txBody>
          <a:bodyPr/>
          <a:lstStyle/>
          <a:p>
            <a:endParaRPr lang="en-GB" dirty="0"/>
          </a:p>
        </p:txBody>
      </p:sp>
      <p:sp>
        <p:nvSpPr>
          <p:cNvPr id="5" name="Slide Number Placeholder 4"/>
          <p:cNvSpPr>
            <a:spLocks noGrp="1"/>
          </p:cNvSpPr>
          <p:nvPr>
            <p:ph type="sldNum" sz="quarter" idx="12"/>
          </p:nvPr>
        </p:nvSpPr>
        <p:spPr/>
        <p:txBody>
          <a:bodyPr/>
          <a:lstStyle/>
          <a:p>
            <a:fld id="{55A9890D-6657-4725-9586-DF18C753392D}" type="slidenum">
              <a:rPr lang="en-GB" smtClean="0"/>
              <a:t>‹#›</a:t>
            </a:fld>
            <a:endParaRPr lang="en-GB" dirty="0"/>
          </a:p>
        </p:txBody>
      </p:sp>
    </p:spTree>
    <p:extLst>
      <p:ext uri="{BB962C8B-B14F-4D97-AF65-F5344CB8AC3E}">
        <p14:creationId xmlns:p14="http://schemas.microsoft.com/office/powerpoint/2010/main" val="19688457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Content w/subtitle">
    <p:spTree>
      <p:nvGrpSpPr>
        <p:cNvPr id="1" name=""/>
        <p:cNvGrpSpPr/>
        <p:nvPr/>
      </p:nvGrpSpPr>
      <p:grpSpPr>
        <a:xfrm>
          <a:off x="0" y="0"/>
          <a:ext cx="0" cy="0"/>
          <a:chOff x="0" y="0"/>
          <a:chExt cx="0" cy="0"/>
        </a:xfrm>
      </p:grpSpPr>
      <p:sp>
        <p:nvSpPr>
          <p:cNvPr id="13" name="Text Placeholder 6"/>
          <p:cNvSpPr>
            <a:spLocks noGrp="1"/>
          </p:cNvSpPr>
          <p:nvPr>
            <p:ph type="body" sz="quarter" idx="22"/>
          </p:nvPr>
        </p:nvSpPr>
        <p:spPr>
          <a:xfrm>
            <a:off x="265645" y="1742788"/>
            <a:ext cx="5738281" cy="153888"/>
          </a:xfrm>
        </p:spPr>
        <p:txBody>
          <a:bodyPr wrap="square" anchor="b" anchorCtr="0">
            <a:noAutofit/>
          </a:bodyPr>
          <a:lstStyle>
            <a:lvl1pPr>
              <a:lnSpc>
                <a:spcPts val="900"/>
              </a:lnSpc>
              <a:spcBef>
                <a:spcPts val="0"/>
              </a:spcBef>
              <a:defRPr sz="900" b="1">
                <a:solidFill>
                  <a:schemeClr val="tx1"/>
                </a:solidFill>
              </a:defRPr>
            </a:lvl1pPr>
          </a:lstStyle>
          <a:p>
            <a:pPr lvl="0"/>
            <a:r>
              <a:rPr lang="en-US" smtClean="0"/>
              <a:t>Click to edit Master text styles</a:t>
            </a:r>
          </a:p>
        </p:txBody>
      </p:sp>
      <p:sp>
        <p:nvSpPr>
          <p:cNvPr id="14" name="Text Placeholder 6"/>
          <p:cNvSpPr>
            <a:spLocks noGrp="1"/>
          </p:cNvSpPr>
          <p:nvPr>
            <p:ph type="body" sz="quarter" idx="23"/>
          </p:nvPr>
        </p:nvSpPr>
        <p:spPr>
          <a:xfrm>
            <a:off x="6206073" y="1742788"/>
            <a:ext cx="5738281" cy="153888"/>
          </a:xfrm>
        </p:spPr>
        <p:txBody>
          <a:bodyPr wrap="square" anchor="b" anchorCtr="0">
            <a:noAutofit/>
          </a:bodyPr>
          <a:lstStyle>
            <a:lvl1pPr>
              <a:lnSpc>
                <a:spcPts val="900"/>
              </a:lnSpc>
              <a:spcBef>
                <a:spcPts val="0"/>
              </a:spcBef>
              <a:defRPr sz="900" b="1">
                <a:solidFill>
                  <a:schemeClr val="tx1"/>
                </a:solidFill>
              </a:defRPr>
            </a:lvl1pPr>
          </a:lstStyle>
          <a:p>
            <a:pPr lvl="0"/>
            <a:r>
              <a:rPr lang="en-US" smtClean="0"/>
              <a:t>Click to edit Master text styles</a:t>
            </a:r>
          </a:p>
        </p:txBody>
      </p:sp>
      <p:sp>
        <p:nvSpPr>
          <p:cNvPr id="15" name="Text Placeholder 6"/>
          <p:cNvSpPr>
            <a:spLocks noGrp="1"/>
          </p:cNvSpPr>
          <p:nvPr>
            <p:ph type="body" sz="quarter" idx="24"/>
          </p:nvPr>
        </p:nvSpPr>
        <p:spPr>
          <a:xfrm>
            <a:off x="265645" y="3807329"/>
            <a:ext cx="5738281" cy="153888"/>
          </a:xfrm>
        </p:spPr>
        <p:txBody>
          <a:bodyPr wrap="square" anchor="b" anchorCtr="0">
            <a:noAutofit/>
          </a:bodyPr>
          <a:lstStyle>
            <a:lvl1pPr>
              <a:lnSpc>
                <a:spcPts val="900"/>
              </a:lnSpc>
              <a:spcBef>
                <a:spcPts val="0"/>
              </a:spcBef>
              <a:defRPr sz="900" b="1">
                <a:solidFill>
                  <a:schemeClr val="tx1"/>
                </a:solidFill>
              </a:defRPr>
            </a:lvl1pPr>
          </a:lstStyle>
          <a:p>
            <a:pPr lvl="0"/>
            <a:r>
              <a:rPr lang="en-US" smtClean="0"/>
              <a:t>Click to edit Master text styles</a:t>
            </a:r>
          </a:p>
        </p:txBody>
      </p:sp>
      <p:sp>
        <p:nvSpPr>
          <p:cNvPr id="16" name="Text Placeholder 6"/>
          <p:cNvSpPr>
            <a:spLocks noGrp="1"/>
          </p:cNvSpPr>
          <p:nvPr>
            <p:ph type="body" sz="quarter" idx="25"/>
          </p:nvPr>
        </p:nvSpPr>
        <p:spPr>
          <a:xfrm>
            <a:off x="6206073" y="3807329"/>
            <a:ext cx="5738281" cy="153888"/>
          </a:xfrm>
        </p:spPr>
        <p:txBody>
          <a:bodyPr wrap="square" anchor="b" anchorCtr="0">
            <a:noAutofit/>
          </a:bodyPr>
          <a:lstStyle>
            <a:lvl1pPr>
              <a:lnSpc>
                <a:spcPts val="900"/>
              </a:lnSpc>
              <a:spcBef>
                <a:spcPts val="0"/>
              </a:spcBef>
              <a:defRPr sz="900" b="1">
                <a:solidFill>
                  <a:schemeClr val="tx1"/>
                </a:solidFill>
              </a:defRPr>
            </a:lvl1pPr>
          </a:lstStyle>
          <a:p>
            <a:pPr lvl="0"/>
            <a:r>
              <a:rPr lang="en-US" smtClean="0"/>
              <a:t>Click to edit Master text styles</a:t>
            </a:r>
          </a:p>
        </p:txBody>
      </p:sp>
      <p:sp>
        <p:nvSpPr>
          <p:cNvPr id="12" name="Text Placeholder 5"/>
          <p:cNvSpPr>
            <a:spLocks noGrp="1"/>
          </p:cNvSpPr>
          <p:nvPr>
            <p:ph type="body" sz="quarter" idx="11" hasCustomPrompt="1"/>
          </p:nvPr>
        </p:nvSpPr>
        <p:spPr>
          <a:xfrm>
            <a:off x="260349" y="994024"/>
            <a:ext cx="11760201" cy="573520"/>
          </a:xfrm>
        </p:spPr>
        <p:txBody>
          <a:bodyPr>
            <a:noAutofit/>
          </a:bodyPr>
          <a:lstStyle>
            <a:lvl1pPr>
              <a:lnSpc>
                <a:spcPct val="98000"/>
              </a:lnSpc>
              <a:defRPr sz="1350">
                <a:solidFill>
                  <a:schemeClr val="tx1"/>
                </a:solidFill>
                <a:latin typeface="+mj-lt"/>
              </a:defRPr>
            </a:lvl1pPr>
          </a:lstStyle>
          <a:p>
            <a:pPr lvl="0"/>
            <a:r>
              <a:rPr lang="en-US" dirty="0" smtClean="0"/>
              <a:t>Click to edit Master subtitle styles</a:t>
            </a:r>
            <a:endParaRPr lang="en-US" dirty="0"/>
          </a:p>
        </p:txBody>
      </p:sp>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7" name="Content Placeholder 6"/>
          <p:cNvSpPr>
            <a:spLocks noGrp="1"/>
          </p:cNvSpPr>
          <p:nvPr>
            <p:ph sz="quarter" idx="17"/>
          </p:nvPr>
        </p:nvSpPr>
        <p:spPr>
          <a:xfrm>
            <a:off x="263398" y="1919334"/>
            <a:ext cx="5742516" cy="1716506"/>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Content Placeholder 18"/>
          <p:cNvSpPr>
            <a:spLocks noGrp="1"/>
          </p:cNvSpPr>
          <p:nvPr>
            <p:ph sz="quarter" idx="18"/>
          </p:nvPr>
        </p:nvSpPr>
        <p:spPr>
          <a:xfrm>
            <a:off x="6208187" y="1919334"/>
            <a:ext cx="5742516" cy="1716506"/>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4"/>
          <p:cNvSpPr>
            <a:spLocks noGrp="1"/>
          </p:cNvSpPr>
          <p:nvPr>
            <p:ph type="body" sz="quarter" idx="19"/>
          </p:nvPr>
        </p:nvSpPr>
        <p:spPr>
          <a:xfrm>
            <a:off x="266061"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9" name="Content Placeholder 6"/>
          <p:cNvSpPr>
            <a:spLocks noGrp="1"/>
          </p:cNvSpPr>
          <p:nvPr>
            <p:ph sz="quarter" idx="20"/>
          </p:nvPr>
        </p:nvSpPr>
        <p:spPr>
          <a:xfrm>
            <a:off x="261583" y="3987609"/>
            <a:ext cx="5742516" cy="1716506"/>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18"/>
          <p:cNvSpPr>
            <a:spLocks noGrp="1"/>
          </p:cNvSpPr>
          <p:nvPr>
            <p:ph sz="quarter" idx="21"/>
          </p:nvPr>
        </p:nvSpPr>
        <p:spPr>
          <a:xfrm>
            <a:off x="6193674" y="3987609"/>
            <a:ext cx="5742516" cy="1716506"/>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7"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8"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140477660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with call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14" name="Text Placeholder 5"/>
          <p:cNvSpPr>
            <a:spLocks noGrp="1"/>
          </p:cNvSpPr>
          <p:nvPr>
            <p:ph type="body" sz="quarter" idx="15"/>
          </p:nvPr>
        </p:nvSpPr>
        <p:spPr>
          <a:xfrm>
            <a:off x="257174" y="994028"/>
            <a:ext cx="4547796" cy="276999"/>
          </a:xfrm>
        </p:spPr>
        <p:txBody>
          <a:bodyPr>
            <a:noAutofit/>
          </a:bodyPr>
          <a:lstStyle>
            <a:lvl1pPr>
              <a:lnSpc>
                <a:spcPct val="98000"/>
              </a:lnSpc>
              <a:spcBef>
                <a:spcPts val="0"/>
              </a:spcBef>
              <a:defRPr sz="1350" b="0">
                <a:solidFill>
                  <a:schemeClr val="tx1"/>
                </a:solidFill>
                <a:latin typeface="+mn-lt"/>
              </a:defRPr>
            </a:lvl1pPr>
          </a:lstStyle>
          <a:p>
            <a:pPr lvl="0"/>
            <a:r>
              <a:rPr lang="en-US" smtClean="0"/>
              <a:t>Click to edit Master text styles</a:t>
            </a:r>
          </a:p>
        </p:txBody>
      </p:sp>
      <p:sp>
        <p:nvSpPr>
          <p:cNvPr id="15" name="Text Placeholder 5"/>
          <p:cNvSpPr>
            <a:spLocks noGrp="1"/>
          </p:cNvSpPr>
          <p:nvPr>
            <p:ph type="body" sz="quarter" idx="16"/>
          </p:nvPr>
        </p:nvSpPr>
        <p:spPr>
          <a:xfrm>
            <a:off x="5175357" y="994027"/>
            <a:ext cx="6790163" cy="263149"/>
          </a:xfrm>
        </p:spPr>
        <p:txBody>
          <a:bodyPr>
            <a:noAutofit/>
          </a:bodyPr>
          <a:lstStyle>
            <a:lvl1pPr>
              <a:defRPr sz="1350" b="1">
                <a:solidFill>
                  <a:schemeClr val="bg2"/>
                </a:solidFill>
                <a:latin typeface="+mn-lt"/>
              </a:defRPr>
            </a:lvl1pPr>
          </a:lstStyle>
          <a:p>
            <a:pPr lvl="0"/>
            <a:r>
              <a:rPr lang="en-US" smtClean="0"/>
              <a:t>Click to edit Master text styles</a:t>
            </a:r>
          </a:p>
        </p:txBody>
      </p:sp>
      <p:sp>
        <p:nvSpPr>
          <p:cNvPr id="19" name="Content Placeholder 18"/>
          <p:cNvSpPr>
            <a:spLocks noGrp="1"/>
          </p:cNvSpPr>
          <p:nvPr>
            <p:ph sz="quarter" idx="18"/>
          </p:nvPr>
        </p:nvSpPr>
        <p:spPr>
          <a:xfrm>
            <a:off x="5178016" y="1335025"/>
            <a:ext cx="6772685" cy="4653027"/>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Text Placeholder 4"/>
          <p:cNvSpPr>
            <a:spLocks noGrp="1"/>
          </p:cNvSpPr>
          <p:nvPr>
            <p:ph type="body" sz="quarter" idx="20"/>
          </p:nvPr>
        </p:nvSpPr>
        <p:spPr>
          <a:xfrm>
            <a:off x="266061" y="6112472"/>
            <a:ext cx="11706861" cy="102592"/>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0"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2" name="Text Placeholder 4"/>
          <p:cNvSpPr>
            <a:spLocks noGrp="1"/>
          </p:cNvSpPr>
          <p:nvPr>
            <p:ph type="body" sz="quarter" idx="21"/>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226082387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14" name="Text Placeholder 5"/>
          <p:cNvSpPr>
            <a:spLocks noGrp="1"/>
          </p:cNvSpPr>
          <p:nvPr>
            <p:ph type="body" sz="quarter" idx="15"/>
          </p:nvPr>
        </p:nvSpPr>
        <p:spPr>
          <a:xfrm>
            <a:off x="1463044" y="1010764"/>
            <a:ext cx="4608955" cy="263149"/>
          </a:xfrm>
        </p:spPr>
        <p:txBody>
          <a:bodyPr>
            <a:noAutofit/>
          </a:bodyPr>
          <a:lstStyle>
            <a:lvl1pPr>
              <a:spcBef>
                <a:spcPts val="0"/>
              </a:spcBef>
              <a:defRPr sz="1350" b="1">
                <a:solidFill>
                  <a:schemeClr val="tx1"/>
                </a:solidFill>
                <a:latin typeface="+mn-lt"/>
              </a:defRPr>
            </a:lvl1pPr>
          </a:lstStyle>
          <a:p>
            <a:pPr lvl="0"/>
            <a:r>
              <a:rPr lang="en-US" smtClean="0"/>
              <a:t>Click to edit Master text styles</a:t>
            </a:r>
          </a:p>
        </p:txBody>
      </p:sp>
      <p:sp>
        <p:nvSpPr>
          <p:cNvPr id="15" name="Text Placeholder 5"/>
          <p:cNvSpPr>
            <a:spLocks noGrp="1"/>
          </p:cNvSpPr>
          <p:nvPr>
            <p:ph type="body" sz="quarter" idx="16"/>
          </p:nvPr>
        </p:nvSpPr>
        <p:spPr>
          <a:xfrm>
            <a:off x="7401255" y="1010764"/>
            <a:ext cx="4377792" cy="263149"/>
          </a:xfrm>
        </p:spPr>
        <p:txBody>
          <a:bodyPr>
            <a:noAutofit/>
          </a:bodyPr>
          <a:lstStyle>
            <a:lvl1pPr>
              <a:spcBef>
                <a:spcPts val="0"/>
              </a:spcBef>
              <a:defRPr sz="1350" b="1">
                <a:solidFill>
                  <a:schemeClr val="tx1"/>
                </a:solidFill>
                <a:latin typeface="+mn-lt"/>
              </a:defRPr>
            </a:lvl1pPr>
          </a:lstStyle>
          <a:p>
            <a:pPr lvl="0"/>
            <a:r>
              <a:rPr lang="en-US" smtClean="0"/>
              <a:t>Click to edit Master text styles</a:t>
            </a:r>
          </a:p>
        </p:txBody>
      </p:sp>
      <p:sp>
        <p:nvSpPr>
          <p:cNvPr id="7" name="Content Placeholder 6"/>
          <p:cNvSpPr>
            <a:spLocks noGrp="1"/>
          </p:cNvSpPr>
          <p:nvPr>
            <p:ph sz="quarter" idx="17"/>
          </p:nvPr>
        </p:nvSpPr>
        <p:spPr>
          <a:xfrm>
            <a:off x="266573" y="2248356"/>
            <a:ext cx="5175863" cy="3739699"/>
          </a:xfrm>
        </p:spPr>
        <p:txBody>
          <a:bodyPr>
            <a:noAutofit/>
          </a:bodyPr>
          <a:lstStyle>
            <a:lvl1pPr>
              <a:lnSpc>
                <a:spcPct val="110000"/>
              </a:lnSpc>
              <a:spcBef>
                <a:spcPts val="450"/>
              </a:spcBef>
              <a:defRPr sz="675">
                <a:solidFill>
                  <a:schemeClr val="tx1"/>
                </a:solidFill>
              </a:defRPr>
            </a:lvl1pPr>
            <a:lvl2pPr marL="89297" indent="-89297">
              <a:lnSpc>
                <a:spcPct val="110000"/>
              </a:lnSpc>
              <a:spcBef>
                <a:spcPts val="450"/>
              </a:spcBef>
              <a:defRPr sz="675">
                <a:solidFill>
                  <a:schemeClr val="tx1"/>
                </a:solidFill>
              </a:defRPr>
            </a:lvl2pPr>
            <a:lvl3pPr marL="169069" indent="-79772">
              <a:lnSpc>
                <a:spcPct val="110000"/>
              </a:lnSpc>
              <a:spcBef>
                <a:spcPts val="450"/>
              </a:spcBef>
              <a:defRPr sz="600">
                <a:solidFill>
                  <a:schemeClr val="tx1"/>
                </a:solidFill>
              </a:defRPr>
            </a:lvl3pPr>
            <a:lvl4pPr marL="258366" indent="-89297">
              <a:lnSpc>
                <a:spcPct val="110000"/>
              </a:lnSpc>
              <a:spcBef>
                <a:spcPts val="450"/>
              </a:spcBef>
              <a:defRPr sz="600">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6"/>
          <p:cNvSpPr>
            <a:spLocks noGrp="1"/>
          </p:cNvSpPr>
          <p:nvPr>
            <p:ph sz="quarter" idx="18"/>
          </p:nvPr>
        </p:nvSpPr>
        <p:spPr>
          <a:xfrm>
            <a:off x="6205641" y="2248356"/>
            <a:ext cx="4800001" cy="3739699"/>
          </a:xfrm>
        </p:spPr>
        <p:txBody>
          <a:bodyPr>
            <a:noAutofit/>
          </a:bodyPr>
          <a:lstStyle>
            <a:lvl1pPr>
              <a:lnSpc>
                <a:spcPct val="110000"/>
              </a:lnSpc>
              <a:spcBef>
                <a:spcPts val="450"/>
              </a:spcBef>
              <a:defRPr sz="675">
                <a:solidFill>
                  <a:schemeClr val="tx1"/>
                </a:solidFill>
              </a:defRPr>
            </a:lvl1pPr>
            <a:lvl2pPr marL="89297" indent="-89297">
              <a:lnSpc>
                <a:spcPct val="110000"/>
              </a:lnSpc>
              <a:spcBef>
                <a:spcPts val="450"/>
              </a:spcBef>
              <a:defRPr sz="675">
                <a:solidFill>
                  <a:schemeClr val="tx1"/>
                </a:solidFill>
              </a:defRPr>
            </a:lvl2pPr>
            <a:lvl3pPr marL="169069" indent="-79772">
              <a:lnSpc>
                <a:spcPct val="110000"/>
              </a:lnSpc>
              <a:spcBef>
                <a:spcPts val="450"/>
              </a:spcBef>
              <a:defRPr sz="600">
                <a:solidFill>
                  <a:schemeClr val="tx1"/>
                </a:solidFill>
              </a:defRPr>
            </a:lvl3pPr>
            <a:lvl4pPr marL="258366" indent="-89297">
              <a:lnSpc>
                <a:spcPct val="110000"/>
              </a:lnSpc>
              <a:spcBef>
                <a:spcPts val="450"/>
              </a:spcBef>
              <a:defRPr sz="600">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Picture Placeholder 3"/>
          <p:cNvSpPr>
            <a:spLocks noGrp="1"/>
          </p:cNvSpPr>
          <p:nvPr>
            <p:ph type="pic" sz="quarter" idx="19"/>
          </p:nvPr>
        </p:nvSpPr>
        <p:spPr>
          <a:xfrm>
            <a:off x="263397" y="1004889"/>
            <a:ext cx="1051051" cy="1119186"/>
          </a:xfrm>
        </p:spPr>
        <p:txBody>
          <a:bodyPr>
            <a:noAutofit/>
          </a:bodyPr>
          <a:lstStyle/>
          <a:p>
            <a:r>
              <a:rPr lang="en-US" smtClean="0"/>
              <a:t>Click icon to add picture</a:t>
            </a:r>
            <a:endParaRPr lang="en-US" dirty="0"/>
          </a:p>
        </p:txBody>
      </p:sp>
      <p:sp>
        <p:nvSpPr>
          <p:cNvPr id="18" name="Picture Placeholder 3"/>
          <p:cNvSpPr>
            <a:spLocks noGrp="1"/>
          </p:cNvSpPr>
          <p:nvPr>
            <p:ph type="pic" sz="quarter" idx="20"/>
          </p:nvPr>
        </p:nvSpPr>
        <p:spPr>
          <a:xfrm>
            <a:off x="6205637" y="1004889"/>
            <a:ext cx="1051051" cy="1119186"/>
          </a:xfrm>
        </p:spPr>
        <p:txBody>
          <a:bodyPr>
            <a:noAutofit/>
          </a:bodyPr>
          <a:lstStyle/>
          <a:p>
            <a:r>
              <a:rPr lang="en-US" smtClean="0"/>
              <a:t>Click icon to add picture</a:t>
            </a:r>
            <a:endParaRPr lang="en-US" dirty="0"/>
          </a:p>
        </p:txBody>
      </p:sp>
      <p:sp>
        <p:nvSpPr>
          <p:cNvPr id="13" name="Text Placeholder 4"/>
          <p:cNvSpPr>
            <a:spLocks noGrp="1"/>
          </p:cNvSpPr>
          <p:nvPr>
            <p:ph type="body" sz="quarter" idx="22"/>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12"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7" name="Text Placeholder 4"/>
          <p:cNvSpPr>
            <a:spLocks noGrp="1"/>
          </p:cNvSpPr>
          <p:nvPr>
            <p:ph type="body" sz="quarter" idx="23"/>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39638104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6" name="Text Placeholder 4"/>
          <p:cNvSpPr>
            <a:spLocks noGrp="1"/>
          </p:cNvSpPr>
          <p:nvPr>
            <p:ph type="body" sz="quarter" idx="17"/>
          </p:nvPr>
        </p:nvSpPr>
        <p:spPr>
          <a:xfrm>
            <a:off x="275162" y="6113820"/>
            <a:ext cx="11684639"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8"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10"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365252281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4"/>
          <p:cNvSpPr>
            <a:spLocks noGrp="1"/>
          </p:cNvSpPr>
          <p:nvPr>
            <p:ph type="body" sz="quarter" idx="17"/>
          </p:nvPr>
        </p:nvSpPr>
        <p:spPr>
          <a:xfrm>
            <a:off x="269238" y="6113820"/>
            <a:ext cx="10839028" cy="104067"/>
          </a:xfrm>
        </p:spPr>
        <p:txBody>
          <a:bodyPr wrap="square" numCol="1" spcCol="274320" anchor="b" anchorCtr="0">
            <a:noAutofit/>
          </a:bodyPr>
          <a:lstStyle>
            <a:lvl1pPr>
              <a:lnSpc>
                <a:spcPts val="600"/>
              </a:lnSpc>
              <a:spcBef>
                <a:spcPts val="0"/>
              </a:spcBef>
              <a:defRPr sz="600">
                <a:solidFill>
                  <a:schemeClr val="bg1"/>
                </a:solidFill>
              </a:defRPr>
            </a:lvl1pPr>
          </a:lstStyle>
          <a:p>
            <a:pPr lvl="0"/>
            <a:r>
              <a:rPr lang="en-US" smtClean="0"/>
              <a:t>Click to edit Master text styles</a:t>
            </a:r>
          </a:p>
        </p:txBody>
      </p:sp>
      <p:sp>
        <p:nvSpPr>
          <p:cNvPr id="5" name="Slide Number Placeholder 5"/>
          <p:cNvSpPr>
            <a:spLocks noGrp="1"/>
          </p:cNvSpPr>
          <p:nvPr>
            <p:ph type="sldNum" sz="quarter" idx="4"/>
          </p:nvPr>
        </p:nvSpPr>
        <p:spPr>
          <a:xfrm>
            <a:off x="11731604" y="6568690"/>
            <a:ext cx="241301" cy="107722"/>
          </a:xfrm>
          <a:prstGeom prst="rect">
            <a:avLst/>
          </a:prstGeom>
        </p:spPr>
        <p:txBody>
          <a:bodyPr vert="horz" wrap="square" lIns="0" tIns="0" rIns="0" bIns="0" rtlCol="0" anchor="ctr">
            <a:noAutofit/>
          </a:bodyPr>
          <a:lstStyle>
            <a:lvl1pPr algn="r">
              <a:defRPr sz="525" b="0">
                <a:solidFill>
                  <a:schemeClr val="tx1"/>
                </a:solidFill>
              </a:defRPr>
            </a:lvl1pPr>
          </a:lstStyle>
          <a:p>
            <a:fld id="{BA11689F-3B9A-A941-B15F-D2DE9D7A7DB5}" type="slidenum">
              <a:rPr lang="en-US" smtClean="0">
                <a:solidFill>
                  <a:srgbClr val="000000"/>
                </a:solidFill>
              </a:rPr>
              <a:pPr/>
              <a:t>‹#›</a:t>
            </a:fld>
            <a:endParaRPr lang="en-US" dirty="0">
              <a:solidFill>
                <a:srgbClr val="000000"/>
              </a:solidFill>
            </a:endParaRPr>
          </a:p>
        </p:txBody>
      </p:sp>
      <p:sp>
        <p:nvSpPr>
          <p:cNvPr id="9" name="Text Placeholder 4"/>
          <p:cNvSpPr>
            <a:spLocks noGrp="1"/>
          </p:cNvSpPr>
          <p:nvPr>
            <p:ph type="body" sz="quarter" idx="16"/>
          </p:nvPr>
        </p:nvSpPr>
        <p:spPr>
          <a:xfrm>
            <a:off x="9717621" y="6576780"/>
            <a:ext cx="1145455" cy="102592"/>
          </a:xfrm>
        </p:spPr>
        <p:txBody>
          <a:bodyPr wrap="square">
            <a:noAutofit/>
          </a:bodyPr>
          <a:lstStyle>
            <a:lvl1pPr algn="r">
              <a:lnSpc>
                <a:spcPts val="600"/>
              </a:lnSpc>
              <a:spcBef>
                <a:spcPts val="0"/>
              </a:spcBef>
              <a:defRPr sz="375">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281077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007435" y="6356350"/>
            <a:ext cx="7241976" cy="365125"/>
          </a:xfrm>
        </p:spPr>
        <p:txBody>
          <a:bodyPr/>
          <a:lstStyle/>
          <a:p>
            <a:endParaRPr lang="en-GB" dirty="0"/>
          </a:p>
        </p:txBody>
      </p:sp>
      <p:sp>
        <p:nvSpPr>
          <p:cNvPr id="4" name="Slide Number Placeholder 3"/>
          <p:cNvSpPr>
            <a:spLocks noGrp="1"/>
          </p:cNvSpPr>
          <p:nvPr>
            <p:ph type="sldNum" sz="quarter" idx="12"/>
          </p:nvPr>
        </p:nvSpPr>
        <p:spPr/>
        <p:txBody>
          <a:bodyPr/>
          <a:lstStyle/>
          <a:p>
            <a:fld id="{55A9890D-6657-4725-9586-DF18C753392D}" type="slidenum">
              <a:rPr lang="en-GB" smtClean="0"/>
              <a:pPr/>
              <a:t>‹#›</a:t>
            </a:fld>
            <a:endParaRPr lang="en-GB" dirty="0"/>
          </a:p>
        </p:txBody>
      </p:sp>
    </p:spTree>
    <p:extLst>
      <p:ext uri="{BB962C8B-B14F-4D97-AF65-F5344CB8AC3E}">
        <p14:creationId xmlns:p14="http://schemas.microsoft.com/office/powerpoint/2010/main" val="1973833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007435" y="6356352"/>
            <a:ext cx="7241976" cy="365125"/>
          </a:xfrm>
        </p:spPr>
        <p:txBody>
          <a:bodyPr/>
          <a:lstStyle/>
          <a:p>
            <a:endParaRPr lang="en-GB" dirty="0"/>
          </a:p>
        </p:txBody>
      </p:sp>
      <p:sp>
        <p:nvSpPr>
          <p:cNvPr id="4" name="Slide Number Placeholder 3"/>
          <p:cNvSpPr>
            <a:spLocks noGrp="1"/>
          </p:cNvSpPr>
          <p:nvPr>
            <p:ph type="sldNum" sz="quarter" idx="12"/>
          </p:nvPr>
        </p:nvSpPr>
        <p:spPr/>
        <p:txBody>
          <a:bodyPr/>
          <a:lstStyle/>
          <a:p>
            <a:fld id="{55A9890D-6657-4725-9586-DF18C753392D}" type="slidenum">
              <a:rPr lang="en-GB" smtClean="0"/>
              <a:t>‹#›</a:t>
            </a:fld>
            <a:endParaRPr lang="en-GB" dirty="0"/>
          </a:p>
        </p:txBody>
      </p:sp>
    </p:spTree>
    <p:extLst>
      <p:ext uri="{BB962C8B-B14F-4D97-AF65-F5344CB8AC3E}">
        <p14:creationId xmlns:p14="http://schemas.microsoft.com/office/powerpoint/2010/main" val="598717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717" y="1412776"/>
            <a:ext cx="6172200" cy="444827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a:xfrm>
            <a:off x="861463" y="6356882"/>
            <a:ext cx="7241976" cy="365125"/>
          </a:xfrm>
        </p:spPr>
        <p:txBody>
          <a:bodyPr/>
          <a:lstStyle/>
          <a:p>
            <a:endParaRPr lang="en-GB" dirty="0"/>
          </a:p>
        </p:txBody>
      </p:sp>
      <p:sp>
        <p:nvSpPr>
          <p:cNvPr id="7" name="Slide Number Placeholder 6"/>
          <p:cNvSpPr>
            <a:spLocks noGrp="1"/>
          </p:cNvSpPr>
          <p:nvPr>
            <p:ph type="sldNum" sz="quarter" idx="12"/>
          </p:nvPr>
        </p:nvSpPr>
        <p:spPr/>
        <p:txBody>
          <a:bodyPr/>
          <a:lstStyle/>
          <a:p>
            <a:fld id="{55A9890D-6657-4725-9586-DF18C753392D}" type="slidenum">
              <a:rPr lang="en-GB" smtClean="0"/>
              <a:t>‹#›</a:t>
            </a:fld>
            <a:endParaRPr lang="en-GB" dirty="0"/>
          </a:p>
        </p:txBody>
      </p:sp>
    </p:spTree>
    <p:extLst>
      <p:ext uri="{BB962C8B-B14F-4D97-AF65-F5344CB8AC3E}">
        <p14:creationId xmlns:p14="http://schemas.microsoft.com/office/powerpoint/2010/main" val="71688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717" y="1556792"/>
            <a:ext cx="6172200" cy="43042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a:xfrm>
            <a:off x="840317" y="6356352"/>
            <a:ext cx="7241976" cy="365125"/>
          </a:xfrm>
        </p:spPr>
        <p:txBody>
          <a:bodyPr/>
          <a:lstStyle/>
          <a:p>
            <a:endParaRPr lang="en-GB" dirty="0"/>
          </a:p>
        </p:txBody>
      </p:sp>
      <p:sp>
        <p:nvSpPr>
          <p:cNvPr id="7" name="Slide Number Placeholder 6"/>
          <p:cNvSpPr>
            <a:spLocks noGrp="1"/>
          </p:cNvSpPr>
          <p:nvPr>
            <p:ph type="sldNum" sz="quarter" idx="12"/>
          </p:nvPr>
        </p:nvSpPr>
        <p:spPr/>
        <p:txBody>
          <a:bodyPr/>
          <a:lstStyle/>
          <a:p>
            <a:fld id="{55A9890D-6657-4725-9586-DF18C753392D}" type="slidenum">
              <a:rPr lang="en-GB" smtClean="0"/>
              <a:t>‹#›</a:t>
            </a:fld>
            <a:endParaRPr lang="en-GB" dirty="0"/>
          </a:p>
        </p:txBody>
      </p:sp>
    </p:spTree>
    <p:extLst>
      <p:ext uri="{BB962C8B-B14F-4D97-AF65-F5344CB8AC3E}">
        <p14:creationId xmlns:p14="http://schemas.microsoft.com/office/powerpoint/2010/main" val="2892747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xml"/><Relationship Id="rId1" Type="http://schemas.openxmlformats.org/officeDocument/2006/relationships/slideLayout" Target="../slideLayouts/slideLayout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5" Type="http://schemas.openxmlformats.org/officeDocument/2006/relationships/slideLayout" Target="../slideLayouts/slideLayout27.xml"/><Relationship Id="rId10" Type="http://schemas.openxmlformats.org/officeDocument/2006/relationships/image" Target="../media/image2.jpe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6.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6.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231229"/>
            <a:ext cx="8234131"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p>
        </p:txBody>
      </p:sp>
      <p:sp>
        <p:nvSpPr>
          <p:cNvPr id="5" name="Footer Placeholder 4"/>
          <p:cNvSpPr>
            <a:spLocks noGrp="1"/>
          </p:cNvSpPr>
          <p:nvPr>
            <p:ph type="ftr" sz="quarter" idx="3"/>
          </p:nvPr>
        </p:nvSpPr>
        <p:spPr>
          <a:xfrm>
            <a:off x="911424" y="6356353"/>
            <a:ext cx="7241976" cy="365125"/>
          </a:xfrm>
          <a:prstGeom prst="rect">
            <a:avLst/>
          </a:prstGeom>
        </p:spPr>
        <p:txBody>
          <a:bodyPr vert="horz" lIns="91440" tIns="45720" rIns="91440" bIns="45720" rtlCol="0" anchor="ctr"/>
          <a:lstStyle>
            <a:lvl1pPr algn="l">
              <a:defRPr sz="900">
                <a:solidFill>
                  <a:srgbClr val="993366"/>
                </a:solidFill>
                <a:latin typeface="Book Antiqua" panose="02040602050305030304" pitchFamily="18" charset="0"/>
              </a:defRPr>
            </a:lvl1pPr>
          </a:lstStyle>
          <a:p>
            <a:endParaRPr lang="en-GB" dirty="0"/>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900">
                <a:solidFill>
                  <a:srgbClr val="993366"/>
                </a:solidFill>
                <a:latin typeface="Book Antiqua" panose="02040602050305030304" pitchFamily="18" charset="0"/>
              </a:defRPr>
            </a:lvl1pPr>
          </a:lstStyle>
          <a:p>
            <a:fld id="{55A9890D-6657-4725-9586-DF18C753392D}" type="slidenum">
              <a:rPr lang="en-GB" smtClean="0"/>
              <a:pPr/>
              <a:t>‹#›</a:t>
            </a:fld>
            <a:endParaRPr lang="en-GB" dirty="0"/>
          </a:p>
        </p:txBody>
      </p:sp>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64352" y="188640"/>
            <a:ext cx="2573400" cy="1155030"/>
          </a:xfrm>
          <a:prstGeom prst="rect">
            <a:avLst/>
          </a:prstGeom>
        </p:spPr>
      </p:pic>
    </p:spTree>
    <p:extLst>
      <p:ext uri="{BB962C8B-B14F-4D97-AF65-F5344CB8AC3E}">
        <p14:creationId xmlns:p14="http://schemas.microsoft.com/office/powerpoint/2010/main" val="78551003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685800" rtl="0" eaLnBrk="1" latinLnBrk="0" hangingPunct="1">
        <a:lnSpc>
          <a:spcPct val="90000"/>
        </a:lnSpc>
        <a:spcBef>
          <a:spcPct val="0"/>
        </a:spcBef>
        <a:buNone/>
        <a:defRPr lang="en-GB" sz="3600" b="1" kern="1200" dirty="0" smtClean="0">
          <a:solidFill>
            <a:srgbClr val="993366"/>
          </a:solidFill>
          <a:latin typeface="Book Antiqua" panose="020406020503050303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en-US" sz="2100" b="0" kern="1200" dirty="0" smtClean="0">
          <a:solidFill>
            <a:srgbClr val="993366"/>
          </a:solidFill>
          <a:latin typeface="Book Antiqua" panose="02040602050305030304" pitchFamily="18" charset="0"/>
          <a:ea typeface="+mj-ea"/>
          <a:cs typeface="+mj-cs"/>
        </a:defRPr>
      </a:lvl1pPr>
      <a:lvl2pPr marL="514350" indent="-171450" algn="l" defTabSz="685800" rtl="0" eaLnBrk="1" latinLnBrk="0" hangingPunct="1">
        <a:lnSpc>
          <a:spcPct val="90000"/>
        </a:lnSpc>
        <a:spcBef>
          <a:spcPts val="375"/>
        </a:spcBef>
        <a:buFont typeface="Wingdings" panose="05000000000000000000" pitchFamily="2" charset="2"/>
        <a:buChar char="Ø"/>
        <a:defRPr lang="en-US" sz="1800" b="0" kern="1200" dirty="0" smtClean="0">
          <a:solidFill>
            <a:srgbClr val="993366"/>
          </a:solidFill>
          <a:latin typeface="Book Antiqua" panose="02040602050305030304" pitchFamily="18" charset="0"/>
          <a:ea typeface="+mj-ea"/>
          <a:cs typeface="+mj-cs"/>
        </a:defRPr>
      </a:lvl2pPr>
      <a:lvl3pPr marL="857250" indent="-171450" algn="l" defTabSz="685800" rtl="0" eaLnBrk="1" latinLnBrk="0" hangingPunct="1">
        <a:lnSpc>
          <a:spcPct val="90000"/>
        </a:lnSpc>
        <a:spcBef>
          <a:spcPts val="375"/>
        </a:spcBef>
        <a:buFont typeface="Courier New" panose="02070309020205020404" pitchFamily="49" charset="0"/>
        <a:buChar char="o"/>
        <a:defRPr lang="en-US" sz="1800" b="0" kern="1200" dirty="0" smtClean="0">
          <a:solidFill>
            <a:srgbClr val="993366"/>
          </a:solidFill>
          <a:latin typeface="Book Antiqua" panose="02040602050305030304" pitchFamily="18" charset="0"/>
          <a:ea typeface="+mj-ea"/>
          <a:cs typeface="+mj-cs"/>
        </a:defRPr>
      </a:lvl3pPr>
      <a:lvl4pPr marL="1200150" indent="-171450" algn="l" defTabSz="685800" rtl="0" eaLnBrk="1" latinLnBrk="0" hangingPunct="1">
        <a:lnSpc>
          <a:spcPct val="90000"/>
        </a:lnSpc>
        <a:spcBef>
          <a:spcPts val="375"/>
        </a:spcBef>
        <a:buFont typeface="Arial" panose="020B0604020202020204" pitchFamily="34" charset="0"/>
        <a:buChar char="•"/>
        <a:defRPr lang="en-US" sz="3600" b="1" kern="1200" dirty="0" smtClean="0">
          <a:solidFill>
            <a:srgbClr val="993366"/>
          </a:solidFill>
          <a:latin typeface="Book Antiqua" panose="02040602050305030304" pitchFamily="18" charset="0"/>
          <a:ea typeface="+mj-ea"/>
          <a:cs typeface="+mj-cs"/>
        </a:defRPr>
      </a:lvl4pPr>
      <a:lvl5pPr marL="1543050" indent="-171450" algn="l" defTabSz="685800" rtl="0" eaLnBrk="1" latinLnBrk="0" hangingPunct="1">
        <a:lnSpc>
          <a:spcPct val="90000"/>
        </a:lnSpc>
        <a:spcBef>
          <a:spcPts val="375"/>
        </a:spcBef>
        <a:buFont typeface="Arial" panose="020B0604020202020204" pitchFamily="34" charset="0"/>
        <a:buChar char="•"/>
        <a:defRPr lang="en-GB" sz="3600" b="1" kern="1200" dirty="0" smtClean="0">
          <a:solidFill>
            <a:srgbClr val="993366"/>
          </a:solidFill>
          <a:latin typeface="Book Antiqua" panose="02040602050305030304" pitchFamily="18" charset="0"/>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08567" y="414338"/>
            <a:ext cx="10972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808567"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 name="Rectangle 8"/>
          <p:cNvSpPr>
            <a:spLocks noChangeArrowheads="1"/>
          </p:cNvSpPr>
          <p:nvPr/>
        </p:nvSpPr>
        <p:spPr bwMode="auto">
          <a:xfrm>
            <a:off x="2" y="0"/>
            <a:ext cx="359833" cy="3778250"/>
          </a:xfrm>
          <a:prstGeom prst="rect">
            <a:avLst/>
          </a:prstGeom>
          <a:solidFill>
            <a:srgbClr val="00C0B5"/>
          </a:solidFill>
          <a:ln>
            <a:noFill/>
          </a:ln>
          <a:extLst/>
        </p:spPr>
        <p:txBody>
          <a:bodyPr anchor="ctr"/>
          <a:lstStyle/>
          <a:p>
            <a:pPr algn="ctr" defTabSz="342900">
              <a:defRPr/>
            </a:pPr>
            <a:endParaRPr lang="en-US" sz="1350">
              <a:solidFill>
                <a:srgbClr val="FFFFFF"/>
              </a:solidFill>
            </a:endParaRPr>
          </a:p>
        </p:txBody>
      </p:sp>
      <p:sp>
        <p:nvSpPr>
          <p:cNvPr id="81928" name="Line 8"/>
          <p:cNvSpPr>
            <a:spLocks noChangeShapeType="1"/>
          </p:cNvSpPr>
          <p:nvPr/>
        </p:nvSpPr>
        <p:spPr bwMode="auto">
          <a:xfrm>
            <a:off x="395819" y="6502400"/>
            <a:ext cx="11385549" cy="0"/>
          </a:xfrm>
          <a:prstGeom prst="line">
            <a:avLst/>
          </a:prstGeom>
          <a:noFill/>
          <a:ln w="9525">
            <a:solidFill>
              <a:srgbClr val="00C0B5"/>
            </a:solidFill>
            <a:round/>
            <a:headEnd/>
            <a:tailEnd/>
          </a:ln>
          <a:effectLst/>
          <a:extLst/>
        </p:spPr>
        <p:txBody>
          <a:bodyPr/>
          <a:lstStyle/>
          <a:p>
            <a:pPr algn="ctr" defTabSz="342900" fontAlgn="base">
              <a:spcBef>
                <a:spcPct val="50000"/>
              </a:spcBef>
              <a:spcAft>
                <a:spcPct val="0"/>
              </a:spcAft>
              <a:defRPr/>
            </a:pPr>
            <a:endParaRPr lang="en-GB" sz="1350">
              <a:solidFill>
                <a:srgbClr val="000000"/>
              </a:solidFill>
            </a:endParaRPr>
          </a:p>
        </p:txBody>
      </p:sp>
      <p:sp>
        <p:nvSpPr>
          <p:cNvPr id="13" name="Slide Number Placeholder 5"/>
          <p:cNvSpPr txBox="1">
            <a:spLocks/>
          </p:cNvSpPr>
          <p:nvPr/>
        </p:nvSpPr>
        <p:spPr bwMode="auto">
          <a:xfrm>
            <a:off x="11104035" y="6535741"/>
            <a:ext cx="677333" cy="142875"/>
          </a:xfrm>
          <a:prstGeom prst="rect">
            <a:avLst/>
          </a:prstGeom>
          <a:noFill/>
          <a:ln>
            <a:noFill/>
          </a:ln>
          <a:extLst/>
        </p:spPr>
        <p:txBody>
          <a:bodyPr lIns="0" tIns="0" rIns="0" bIns="0"/>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lnSpc>
                <a:spcPct val="110000"/>
              </a:lnSpc>
              <a:spcBef>
                <a:spcPct val="50000"/>
              </a:spcBef>
              <a:spcAft>
                <a:spcPct val="0"/>
              </a:spcAft>
              <a:buClr>
                <a:srgbClr val="000000"/>
              </a:buClr>
              <a:defRPr/>
            </a:pPr>
            <a:fld id="{6B475F49-1981-415B-8D5B-24CDA8E6690D}" type="slidenum">
              <a:rPr lang="en-GB" sz="750" b="1">
                <a:solidFill>
                  <a:srgbClr val="00C0B5"/>
                </a:solidFill>
                <a:cs typeface="Arial" charset="0"/>
              </a:rPr>
              <a:pPr algn="r" fontAlgn="base">
                <a:lnSpc>
                  <a:spcPct val="110000"/>
                </a:lnSpc>
                <a:spcBef>
                  <a:spcPct val="50000"/>
                </a:spcBef>
                <a:spcAft>
                  <a:spcPct val="0"/>
                </a:spcAft>
                <a:buClr>
                  <a:srgbClr val="000000"/>
                </a:buClr>
                <a:defRPr/>
              </a:pPr>
              <a:t>‹#›</a:t>
            </a:fld>
            <a:endParaRPr lang="en-GB" sz="750" b="1">
              <a:solidFill>
                <a:srgbClr val="00C0B5"/>
              </a:solidFill>
              <a:cs typeface="Arial" charset="0"/>
            </a:endParaRPr>
          </a:p>
        </p:txBody>
      </p:sp>
      <p:sp>
        <p:nvSpPr>
          <p:cNvPr id="81930" name="Text Box 10"/>
          <p:cNvSpPr txBox="1">
            <a:spLocks noChangeArrowheads="1"/>
          </p:cNvSpPr>
          <p:nvPr/>
        </p:nvSpPr>
        <p:spPr bwMode="auto">
          <a:xfrm>
            <a:off x="395820" y="6526213"/>
            <a:ext cx="1497205" cy="115416"/>
          </a:xfrm>
          <a:prstGeom prst="rect">
            <a:avLst/>
          </a:prstGeom>
          <a:noFill/>
          <a:ln>
            <a:noFill/>
          </a:ln>
          <a:effectLst/>
          <a:extLst/>
        </p:spPr>
        <p:txBody>
          <a:bodyPr wrap="none" lIns="0" tIns="0" rIns="0" bIns="0">
            <a:spAutoFit/>
          </a:bodyPr>
          <a:lstStyle>
            <a:lvl1pPr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Aft>
                <a:spcPct val="0"/>
              </a:spcAft>
              <a:defRPr/>
            </a:pPr>
            <a:r>
              <a:rPr lang="en-GB" sz="750" dirty="0" smtClean="0">
                <a:solidFill>
                  <a:srgbClr val="000000"/>
                </a:solidFill>
              </a:rPr>
              <a:t>Department for Work and Pensions</a:t>
            </a:r>
            <a:endParaRPr lang="en-GB" sz="750" dirty="0">
              <a:solidFill>
                <a:srgbClr val="000000"/>
              </a:solidFill>
            </a:endParaRPr>
          </a:p>
        </p:txBody>
      </p:sp>
    </p:spTree>
    <p:extLst>
      <p:ext uri="{BB962C8B-B14F-4D97-AF65-F5344CB8AC3E}">
        <p14:creationId xmlns:p14="http://schemas.microsoft.com/office/powerpoint/2010/main" val="206261418"/>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0" fontAlgn="base" hangingPunct="0">
        <a:spcBef>
          <a:spcPct val="0"/>
        </a:spcBef>
        <a:spcAft>
          <a:spcPct val="0"/>
        </a:spcAft>
        <a:defRPr sz="2700">
          <a:solidFill>
            <a:srgbClr val="00C0B5"/>
          </a:solidFill>
          <a:latin typeface="+mj-lt"/>
          <a:ea typeface="+mj-ea"/>
          <a:cs typeface="+mj-cs"/>
        </a:defRPr>
      </a:lvl1pPr>
      <a:lvl2pPr algn="l" rtl="0" eaLnBrk="0" fontAlgn="base" hangingPunct="0">
        <a:spcBef>
          <a:spcPct val="0"/>
        </a:spcBef>
        <a:spcAft>
          <a:spcPct val="0"/>
        </a:spcAft>
        <a:defRPr sz="2700">
          <a:solidFill>
            <a:srgbClr val="00C0B5"/>
          </a:solidFill>
          <a:latin typeface="Arial" charset="0"/>
        </a:defRPr>
      </a:lvl2pPr>
      <a:lvl3pPr algn="l" rtl="0" eaLnBrk="0" fontAlgn="base" hangingPunct="0">
        <a:spcBef>
          <a:spcPct val="0"/>
        </a:spcBef>
        <a:spcAft>
          <a:spcPct val="0"/>
        </a:spcAft>
        <a:defRPr sz="2700">
          <a:solidFill>
            <a:srgbClr val="00C0B5"/>
          </a:solidFill>
          <a:latin typeface="Arial" charset="0"/>
        </a:defRPr>
      </a:lvl3pPr>
      <a:lvl4pPr algn="l" rtl="0" eaLnBrk="0" fontAlgn="base" hangingPunct="0">
        <a:spcBef>
          <a:spcPct val="0"/>
        </a:spcBef>
        <a:spcAft>
          <a:spcPct val="0"/>
        </a:spcAft>
        <a:defRPr sz="2700">
          <a:solidFill>
            <a:srgbClr val="00C0B5"/>
          </a:solidFill>
          <a:latin typeface="Arial" charset="0"/>
        </a:defRPr>
      </a:lvl4pPr>
      <a:lvl5pPr algn="l" rtl="0" eaLnBrk="0" fontAlgn="base" hangingPunct="0">
        <a:spcBef>
          <a:spcPct val="0"/>
        </a:spcBef>
        <a:spcAft>
          <a:spcPct val="0"/>
        </a:spcAft>
        <a:defRPr sz="2700">
          <a:solidFill>
            <a:srgbClr val="00C0B5"/>
          </a:solidFill>
          <a:latin typeface="Arial" charset="0"/>
        </a:defRPr>
      </a:lvl5pPr>
      <a:lvl6pPr marL="342900" algn="l" rtl="0" fontAlgn="base">
        <a:spcBef>
          <a:spcPct val="0"/>
        </a:spcBef>
        <a:spcAft>
          <a:spcPct val="0"/>
        </a:spcAft>
        <a:defRPr sz="2700">
          <a:solidFill>
            <a:srgbClr val="00C0B5"/>
          </a:solidFill>
          <a:latin typeface="Arial" charset="0"/>
        </a:defRPr>
      </a:lvl6pPr>
      <a:lvl7pPr marL="685800" algn="l" rtl="0" fontAlgn="base">
        <a:spcBef>
          <a:spcPct val="0"/>
        </a:spcBef>
        <a:spcAft>
          <a:spcPct val="0"/>
        </a:spcAft>
        <a:defRPr sz="2700">
          <a:solidFill>
            <a:srgbClr val="00C0B5"/>
          </a:solidFill>
          <a:latin typeface="Arial" charset="0"/>
        </a:defRPr>
      </a:lvl7pPr>
      <a:lvl8pPr marL="1028700" algn="l" rtl="0" fontAlgn="base">
        <a:spcBef>
          <a:spcPct val="0"/>
        </a:spcBef>
        <a:spcAft>
          <a:spcPct val="0"/>
        </a:spcAft>
        <a:defRPr sz="2700">
          <a:solidFill>
            <a:srgbClr val="00C0B5"/>
          </a:solidFill>
          <a:latin typeface="Arial" charset="0"/>
        </a:defRPr>
      </a:lvl8pPr>
      <a:lvl9pPr marL="1371600" algn="l" rtl="0" fontAlgn="base">
        <a:spcBef>
          <a:spcPct val="0"/>
        </a:spcBef>
        <a:spcAft>
          <a:spcPct val="0"/>
        </a:spcAft>
        <a:defRPr sz="2700">
          <a:solidFill>
            <a:srgbClr val="00C0B5"/>
          </a:solidFill>
          <a:latin typeface="Arial" charset="0"/>
        </a:defRPr>
      </a:lvl9pPr>
    </p:titleStyle>
    <p:bodyStyle>
      <a:lvl1pPr marL="257175" indent="-257175" algn="l" rtl="0" eaLnBrk="0" fontAlgn="base" hangingPunct="0">
        <a:spcBef>
          <a:spcPct val="20000"/>
        </a:spcBef>
        <a:spcAft>
          <a:spcPct val="0"/>
        </a:spcAft>
        <a:buClr>
          <a:srgbClr val="00C0B5"/>
        </a:buClr>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lr>
          <a:srgbClr val="00C0B5"/>
        </a:buClr>
        <a:buChar char="–"/>
        <a:defRPr sz="1500">
          <a:solidFill>
            <a:schemeClr val="tx1"/>
          </a:solidFill>
          <a:latin typeface="+mn-lt"/>
        </a:defRPr>
      </a:lvl2pPr>
      <a:lvl3pPr marL="857250" indent="-171450" algn="l" rtl="0" eaLnBrk="0" fontAlgn="base" hangingPunct="0">
        <a:spcBef>
          <a:spcPct val="20000"/>
        </a:spcBef>
        <a:spcAft>
          <a:spcPct val="0"/>
        </a:spcAft>
        <a:buClr>
          <a:srgbClr val="00C0B5"/>
        </a:buClr>
        <a:buChar char="•"/>
        <a:defRPr>
          <a:solidFill>
            <a:schemeClr val="tx1"/>
          </a:solidFill>
          <a:latin typeface="+mn-lt"/>
        </a:defRPr>
      </a:lvl3pPr>
      <a:lvl4pPr marL="1200150" indent="-171450" algn="l" rtl="0" eaLnBrk="0" fontAlgn="base" hangingPunct="0">
        <a:spcBef>
          <a:spcPct val="20000"/>
        </a:spcBef>
        <a:spcAft>
          <a:spcPct val="0"/>
        </a:spcAft>
        <a:buClr>
          <a:srgbClr val="00C0B5"/>
        </a:buClr>
        <a:buChar char="–"/>
        <a:defRPr sz="1200">
          <a:solidFill>
            <a:schemeClr val="tx1"/>
          </a:solidFill>
          <a:latin typeface="+mn-lt"/>
        </a:defRPr>
      </a:lvl4pPr>
      <a:lvl5pPr marL="1543050" indent="-171450" algn="l" rtl="0" eaLnBrk="0" fontAlgn="base" hangingPunct="0">
        <a:spcBef>
          <a:spcPct val="20000"/>
        </a:spcBef>
        <a:spcAft>
          <a:spcPct val="0"/>
        </a:spcAft>
        <a:buClr>
          <a:srgbClr val="00C0B5"/>
        </a:buClr>
        <a:buChar char="»"/>
        <a:defRPr sz="1200">
          <a:solidFill>
            <a:schemeClr val="tx1"/>
          </a:solidFill>
          <a:latin typeface="+mn-lt"/>
        </a:defRPr>
      </a:lvl5pPr>
      <a:lvl6pPr marL="1885950" indent="-171450" algn="l" rtl="0" fontAlgn="base">
        <a:spcBef>
          <a:spcPct val="20000"/>
        </a:spcBef>
        <a:spcAft>
          <a:spcPct val="0"/>
        </a:spcAft>
        <a:buClr>
          <a:srgbClr val="00C0B5"/>
        </a:buClr>
        <a:buChar char="»"/>
        <a:defRPr sz="1200">
          <a:solidFill>
            <a:schemeClr val="tx1"/>
          </a:solidFill>
          <a:latin typeface="+mn-lt"/>
        </a:defRPr>
      </a:lvl6pPr>
      <a:lvl7pPr marL="2228850" indent="-171450" algn="l" rtl="0" fontAlgn="base">
        <a:spcBef>
          <a:spcPct val="20000"/>
        </a:spcBef>
        <a:spcAft>
          <a:spcPct val="0"/>
        </a:spcAft>
        <a:buClr>
          <a:srgbClr val="00C0B5"/>
        </a:buClr>
        <a:buChar char="»"/>
        <a:defRPr sz="1200">
          <a:solidFill>
            <a:schemeClr val="tx1"/>
          </a:solidFill>
          <a:latin typeface="+mn-lt"/>
        </a:defRPr>
      </a:lvl7pPr>
      <a:lvl8pPr marL="2571750" indent="-171450" algn="l" rtl="0" fontAlgn="base">
        <a:spcBef>
          <a:spcPct val="20000"/>
        </a:spcBef>
        <a:spcAft>
          <a:spcPct val="0"/>
        </a:spcAft>
        <a:buClr>
          <a:srgbClr val="00C0B5"/>
        </a:buClr>
        <a:buChar char="»"/>
        <a:defRPr sz="1200">
          <a:solidFill>
            <a:schemeClr val="tx1"/>
          </a:solidFill>
          <a:latin typeface="+mn-lt"/>
        </a:defRPr>
      </a:lvl8pPr>
      <a:lvl9pPr marL="2914650" indent="-171450" algn="l" rtl="0" fontAlgn="base">
        <a:spcBef>
          <a:spcPct val="20000"/>
        </a:spcBef>
        <a:spcAft>
          <a:spcPct val="0"/>
        </a:spcAft>
        <a:buClr>
          <a:srgbClr val="00C0B5"/>
        </a:buClr>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08567" y="414338"/>
            <a:ext cx="10972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808567"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 name="Rectangle 8"/>
          <p:cNvSpPr>
            <a:spLocks noChangeArrowheads="1"/>
          </p:cNvSpPr>
          <p:nvPr/>
        </p:nvSpPr>
        <p:spPr bwMode="auto">
          <a:xfrm>
            <a:off x="2" y="0"/>
            <a:ext cx="359833" cy="3778250"/>
          </a:xfrm>
          <a:prstGeom prst="rect">
            <a:avLst/>
          </a:prstGeom>
          <a:solidFill>
            <a:srgbClr val="00C0B5"/>
          </a:solidFill>
          <a:ln>
            <a:noFill/>
          </a:ln>
          <a:extLst/>
        </p:spPr>
        <p:txBody>
          <a:bodyPr anchor="ctr"/>
          <a:lstStyle/>
          <a:p>
            <a:pPr algn="ctr" defTabSz="342900">
              <a:defRPr/>
            </a:pPr>
            <a:endParaRPr lang="en-US" sz="1350">
              <a:solidFill>
                <a:srgbClr val="FFFFFF"/>
              </a:solidFill>
            </a:endParaRPr>
          </a:p>
        </p:txBody>
      </p:sp>
      <p:sp>
        <p:nvSpPr>
          <p:cNvPr id="81928" name="Line 8"/>
          <p:cNvSpPr>
            <a:spLocks noChangeShapeType="1"/>
          </p:cNvSpPr>
          <p:nvPr/>
        </p:nvSpPr>
        <p:spPr bwMode="auto">
          <a:xfrm>
            <a:off x="395819" y="6502400"/>
            <a:ext cx="11385549" cy="0"/>
          </a:xfrm>
          <a:prstGeom prst="line">
            <a:avLst/>
          </a:prstGeom>
          <a:noFill/>
          <a:ln w="9525">
            <a:solidFill>
              <a:srgbClr val="00C0B5"/>
            </a:solidFill>
            <a:round/>
            <a:headEnd/>
            <a:tailEnd/>
          </a:ln>
          <a:effectLst/>
          <a:extLst/>
        </p:spPr>
        <p:txBody>
          <a:bodyPr/>
          <a:lstStyle/>
          <a:p>
            <a:pPr algn="ctr" defTabSz="342900" fontAlgn="base">
              <a:spcBef>
                <a:spcPct val="50000"/>
              </a:spcBef>
              <a:spcAft>
                <a:spcPct val="0"/>
              </a:spcAft>
              <a:defRPr/>
            </a:pPr>
            <a:endParaRPr lang="en-GB" sz="1350">
              <a:solidFill>
                <a:srgbClr val="000000"/>
              </a:solidFill>
            </a:endParaRPr>
          </a:p>
        </p:txBody>
      </p:sp>
      <p:sp>
        <p:nvSpPr>
          <p:cNvPr id="13" name="Slide Number Placeholder 5"/>
          <p:cNvSpPr txBox="1">
            <a:spLocks/>
          </p:cNvSpPr>
          <p:nvPr/>
        </p:nvSpPr>
        <p:spPr bwMode="auto">
          <a:xfrm>
            <a:off x="11104035" y="6535741"/>
            <a:ext cx="677333" cy="142875"/>
          </a:xfrm>
          <a:prstGeom prst="rect">
            <a:avLst/>
          </a:prstGeom>
          <a:noFill/>
          <a:ln>
            <a:noFill/>
          </a:ln>
          <a:extLst/>
        </p:spPr>
        <p:txBody>
          <a:bodyPr lIns="0" tIns="0" rIns="0" bIns="0"/>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lnSpc>
                <a:spcPct val="110000"/>
              </a:lnSpc>
              <a:spcBef>
                <a:spcPct val="50000"/>
              </a:spcBef>
              <a:spcAft>
                <a:spcPct val="0"/>
              </a:spcAft>
              <a:buClr>
                <a:srgbClr val="000000"/>
              </a:buClr>
              <a:defRPr/>
            </a:pPr>
            <a:fld id="{6B475F49-1981-415B-8D5B-24CDA8E6690D}" type="slidenum">
              <a:rPr lang="en-GB" sz="750" b="1">
                <a:solidFill>
                  <a:srgbClr val="00C0B5"/>
                </a:solidFill>
                <a:cs typeface="Arial" charset="0"/>
              </a:rPr>
              <a:pPr algn="r" fontAlgn="base">
                <a:lnSpc>
                  <a:spcPct val="110000"/>
                </a:lnSpc>
                <a:spcBef>
                  <a:spcPct val="50000"/>
                </a:spcBef>
                <a:spcAft>
                  <a:spcPct val="0"/>
                </a:spcAft>
                <a:buClr>
                  <a:srgbClr val="000000"/>
                </a:buClr>
                <a:defRPr/>
              </a:pPr>
              <a:t>‹#›</a:t>
            </a:fld>
            <a:endParaRPr lang="en-GB" sz="750" b="1">
              <a:solidFill>
                <a:srgbClr val="00C0B5"/>
              </a:solidFill>
              <a:cs typeface="Arial" charset="0"/>
            </a:endParaRPr>
          </a:p>
        </p:txBody>
      </p:sp>
      <p:sp>
        <p:nvSpPr>
          <p:cNvPr id="81930" name="Text Box 10"/>
          <p:cNvSpPr txBox="1">
            <a:spLocks noChangeArrowheads="1"/>
          </p:cNvSpPr>
          <p:nvPr/>
        </p:nvSpPr>
        <p:spPr bwMode="auto">
          <a:xfrm>
            <a:off x="395820" y="6526213"/>
            <a:ext cx="1497205" cy="115416"/>
          </a:xfrm>
          <a:prstGeom prst="rect">
            <a:avLst/>
          </a:prstGeom>
          <a:noFill/>
          <a:ln>
            <a:noFill/>
          </a:ln>
          <a:effectLst/>
          <a:extLst/>
        </p:spPr>
        <p:txBody>
          <a:bodyPr wrap="none" lIns="0" tIns="0" rIns="0" bIns="0">
            <a:spAutoFit/>
          </a:bodyPr>
          <a:lstStyle>
            <a:lvl1pPr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Aft>
                <a:spcPct val="0"/>
              </a:spcAft>
              <a:defRPr/>
            </a:pPr>
            <a:r>
              <a:rPr lang="en-GB" sz="750" dirty="0" smtClean="0">
                <a:solidFill>
                  <a:srgbClr val="000000"/>
                </a:solidFill>
              </a:rPr>
              <a:t>Department for Work and Pensions</a:t>
            </a:r>
            <a:endParaRPr lang="en-GB" sz="750" dirty="0">
              <a:solidFill>
                <a:srgbClr val="000000"/>
              </a:solidFill>
            </a:endParaRPr>
          </a:p>
        </p:txBody>
      </p:sp>
    </p:spTree>
    <p:extLst>
      <p:ext uri="{BB962C8B-B14F-4D97-AF65-F5344CB8AC3E}">
        <p14:creationId xmlns:p14="http://schemas.microsoft.com/office/powerpoint/2010/main" val="3073282684"/>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0" fontAlgn="base" hangingPunct="0">
        <a:spcBef>
          <a:spcPct val="0"/>
        </a:spcBef>
        <a:spcAft>
          <a:spcPct val="0"/>
        </a:spcAft>
        <a:defRPr sz="2700">
          <a:solidFill>
            <a:srgbClr val="00C0B5"/>
          </a:solidFill>
          <a:latin typeface="+mj-lt"/>
          <a:ea typeface="+mj-ea"/>
          <a:cs typeface="+mj-cs"/>
        </a:defRPr>
      </a:lvl1pPr>
      <a:lvl2pPr algn="l" rtl="0" eaLnBrk="0" fontAlgn="base" hangingPunct="0">
        <a:spcBef>
          <a:spcPct val="0"/>
        </a:spcBef>
        <a:spcAft>
          <a:spcPct val="0"/>
        </a:spcAft>
        <a:defRPr sz="2700">
          <a:solidFill>
            <a:srgbClr val="00C0B5"/>
          </a:solidFill>
          <a:latin typeface="Arial" charset="0"/>
        </a:defRPr>
      </a:lvl2pPr>
      <a:lvl3pPr algn="l" rtl="0" eaLnBrk="0" fontAlgn="base" hangingPunct="0">
        <a:spcBef>
          <a:spcPct val="0"/>
        </a:spcBef>
        <a:spcAft>
          <a:spcPct val="0"/>
        </a:spcAft>
        <a:defRPr sz="2700">
          <a:solidFill>
            <a:srgbClr val="00C0B5"/>
          </a:solidFill>
          <a:latin typeface="Arial" charset="0"/>
        </a:defRPr>
      </a:lvl3pPr>
      <a:lvl4pPr algn="l" rtl="0" eaLnBrk="0" fontAlgn="base" hangingPunct="0">
        <a:spcBef>
          <a:spcPct val="0"/>
        </a:spcBef>
        <a:spcAft>
          <a:spcPct val="0"/>
        </a:spcAft>
        <a:defRPr sz="2700">
          <a:solidFill>
            <a:srgbClr val="00C0B5"/>
          </a:solidFill>
          <a:latin typeface="Arial" charset="0"/>
        </a:defRPr>
      </a:lvl4pPr>
      <a:lvl5pPr algn="l" rtl="0" eaLnBrk="0" fontAlgn="base" hangingPunct="0">
        <a:spcBef>
          <a:spcPct val="0"/>
        </a:spcBef>
        <a:spcAft>
          <a:spcPct val="0"/>
        </a:spcAft>
        <a:defRPr sz="2700">
          <a:solidFill>
            <a:srgbClr val="00C0B5"/>
          </a:solidFill>
          <a:latin typeface="Arial" charset="0"/>
        </a:defRPr>
      </a:lvl5pPr>
      <a:lvl6pPr marL="342900" algn="l" rtl="0" fontAlgn="base">
        <a:spcBef>
          <a:spcPct val="0"/>
        </a:spcBef>
        <a:spcAft>
          <a:spcPct val="0"/>
        </a:spcAft>
        <a:defRPr sz="2700">
          <a:solidFill>
            <a:srgbClr val="00C0B5"/>
          </a:solidFill>
          <a:latin typeface="Arial" charset="0"/>
        </a:defRPr>
      </a:lvl6pPr>
      <a:lvl7pPr marL="685800" algn="l" rtl="0" fontAlgn="base">
        <a:spcBef>
          <a:spcPct val="0"/>
        </a:spcBef>
        <a:spcAft>
          <a:spcPct val="0"/>
        </a:spcAft>
        <a:defRPr sz="2700">
          <a:solidFill>
            <a:srgbClr val="00C0B5"/>
          </a:solidFill>
          <a:latin typeface="Arial" charset="0"/>
        </a:defRPr>
      </a:lvl7pPr>
      <a:lvl8pPr marL="1028700" algn="l" rtl="0" fontAlgn="base">
        <a:spcBef>
          <a:spcPct val="0"/>
        </a:spcBef>
        <a:spcAft>
          <a:spcPct val="0"/>
        </a:spcAft>
        <a:defRPr sz="2700">
          <a:solidFill>
            <a:srgbClr val="00C0B5"/>
          </a:solidFill>
          <a:latin typeface="Arial" charset="0"/>
        </a:defRPr>
      </a:lvl8pPr>
      <a:lvl9pPr marL="1371600" algn="l" rtl="0" fontAlgn="base">
        <a:spcBef>
          <a:spcPct val="0"/>
        </a:spcBef>
        <a:spcAft>
          <a:spcPct val="0"/>
        </a:spcAft>
        <a:defRPr sz="2700">
          <a:solidFill>
            <a:srgbClr val="00C0B5"/>
          </a:solidFill>
          <a:latin typeface="Arial" charset="0"/>
        </a:defRPr>
      </a:lvl9pPr>
    </p:titleStyle>
    <p:bodyStyle>
      <a:lvl1pPr marL="257175" indent="-257175" algn="l" rtl="0" eaLnBrk="0" fontAlgn="base" hangingPunct="0">
        <a:spcBef>
          <a:spcPct val="20000"/>
        </a:spcBef>
        <a:spcAft>
          <a:spcPct val="0"/>
        </a:spcAft>
        <a:buClr>
          <a:srgbClr val="00C0B5"/>
        </a:buClr>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lr>
          <a:srgbClr val="00C0B5"/>
        </a:buClr>
        <a:buChar char="–"/>
        <a:defRPr sz="1500">
          <a:solidFill>
            <a:schemeClr val="tx1"/>
          </a:solidFill>
          <a:latin typeface="+mn-lt"/>
        </a:defRPr>
      </a:lvl2pPr>
      <a:lvl3pPr marL="857250" indent="-171450" algn="l" rtl="0" eaLnBrk="0" fontAlgn="base" hangingPunct="0">
        <a:spcBef>
          <a:spcPct val="20000"/>
        </a:spcBef>
        <a:spcAft>
          <a:spcPct val="0"/>
        </a:spcAft>
        <a:buClr>
          <a:srgbClr val="00C0B5"/>
        </a:buClr>
        <a:buChar char="•"/>
        <a:defRPr>
          <a:solidFill>
            <a:schemeClr val="tx1"/>
          </a:solidFill>
          <a:latin typeface="+mn-lt"/>
        </a:defRPr>
      </a:lvl3pPr>
      <a:lvl4pPr marL="1200150" indent="-171450" algn="l" rtl="0" eaLnBrk="0" fontAlgn="base" hangingPunct="0">
        <a:spcBef>
          <a:spcPct val="20000"/>
        </a:spcBef>
        <a:spcAft>
          <a:spcPct val="0"/>
        </a:spcAft>
        <a:buClr>
          <a:srgbClr val="00C0B5"/>
        </a:buClr>
        <a:buChar char="–"/>
        <a:defRPr sz="1200">
          <a:solidFill>
            <a:schemeClr val="tx1"/>
          </a:solidFill>
          <a:latin typeface="+mn-lt"/>
        </a:defRPr>
      </a:lvl4pPr>
      <a:lvl5pPr marL="1543050" indent="-171450" algn="l" rtl="0" eaLnBrk="0" fontAlgn="base" hangingPunct="0">
        <a:spcBef>
          <a:spcPct val="20000"/>
        </a:spcBef>
        <a:spcAft>
          <a:spcPct val="0"/>
        </a:spcAft>
        <a:buClr>
          <a:srgbClr val="00C0B5"/>
        </a:buClr>
        <a:buChar char="»"/>
        <a:defRPr sz="1200">
          <a:solidFill>
            <a:schemeClr val="tx1"/>
          </a:solidFill>
          <a:latin typeface="+mn-lt"/>
        </a:defRPr>
      </a:lvl5pPr>
      <a:lvl6pPr marL="1885950" indent="-171450" algn="l" rtl="0" fontAlgn="base">
        <a:spcBef>
          <a:spcPct val="20000"/>
        </a:spcBef>
        <a:spcAft>
          <a:spcPct val="0"/>
        </a:spcAft>
        <a:buClr>
          <a:srgbClr val="00C0B5"/>
        </a:buClr>
        <a:buChar char="»"/>
        <a:defRPr sz="1200">
          <a:solidFill>
            <a:schemeClr val="tx1"/>
          </a:solidFill>
          <a:latin typeface="+mn-lt"/>
        </a:defRPr>
      </a:lvl6pPr>
      <a:lvl7pPr marL="2228850" indent="-171450" algn="l" rtl="0" fontAlgn="base">
        <a:spcBef>
          <a:spcPct val="20000"/>
        </a:spcBef>
        <a:spcAft>
          <a:spcPct val="0"/>
        </a:spcAft>
        <a:buClr>
          <a:srgbClr val="00C0B5"/>
        </a:buClr>
        <a:buChar char="»"/>
        <a:defRPr sz="1200">
          <a:solidFill>
            <a:schemeClr val="tx1"/>
          </a:solidFill>
          <a:latin typeface="+mn-lt"/>
        </a:defRPr>
      </a:lvl7pPr>
      <a:lvl8pPr marL="2571750" indent="-171450" algn="l" rtl="0" fontAlgn="base">
        <a:spcBef>
          <a:spcPct val="20000"/>
        </a:spcBef>
        <a:spcAft>
          <a:spcPct val="0"/>
        </a:spcAft>
        <a:buClr>
          <a:srgbClr val="00C0B5"/>
        </a:buClr>
        <a:buChar char="»"/>
        <a:defRPr sz="1200">
          <a:solidFill>
            <a:schemeClr val="tx1"/>
          </a:solidFill>
          <a:latin typeface="+mn-lt"/>
        </a:defRPr>
      </a:lvl8pPr>
      <a:lvl9pPr marL="2914650" indent="-171450" algn="l" rtl="0" fontAlgn="base">
        <a:spcBef>
          <a:spcPct val="20000"/>
        </a:spcBef>
        <a:spcAft>
          <a:spcPct val="0"/>
        </a:spcAft>
        <a:buClr>
          <a:srgbClr val="00C0B5"/>
        </a:buClr>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08567" y="414338"/>
            <a:ext cx="10972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808567"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 name="Rectangle 8"/>
          <p:cNvSpPr>
            <a:spLocks noChangeArrowheads="1"/>
          </p:cNvSpPr>
          <p:nvPr/>
        </p:nvSpPr>
        <p:spPr bwMode="auto">
          <a:xfrm>
            <a:off x="2" y="0"/>
            <a:ext cx="359833" cy="3778250"/>
          </a:xfrm>
          <a:prstGeom prst="rect">
            <a:avLst/>
          </a:prstGeom>
          <a:solidFill>
            <a:srgbClr val="00C0B5"/>
          </a:solidFill>
          <a:ln>
            <a:noFill/>
          </a:ln>
          <a:extLst/>
        </p:spPr>
        <p:txBody>
          <a:bodyPr anchor="ctr"/>
          <a:lstStyle/>
          <a:p>
            <a:pPr algn="ctr" defTabSz="342900">
              <a:defRPr/>
            </a:pPr>
            <a:endParaRPr lang="en-US" sz="1350">
              <a:solidFill>
                <a:srgbClr val="FFFFFF"/>
              </a:solidFill>
            </a:endParaRPr>
          </a:p>
        </p:txBody>
      </p:sp>
      <p:sp>
        <p:nvSpPr>
          <p:cNvPr id="81928" name="Line 8"/>
          <p:cNvSpPr>
            <a:spLocks noChangeShapeType="1"/>
          </p:cNvSpPr>
          <p:nvPr/>
        </p:nvSpPr>
        <p:spPr bwMode="auto">
          <a:xfrm>
            <a:off x="395819" y="6502400"/>
            <a:ext cx="11385549" cy="0"/>
          </a:xfrm>
          <a:prstGeom prst="line">
            <a:avLst/>
          </a:prstGeom>
          <a:noFill/>
          <a:ln w="9525">
            <a:solidFill>
              <a:srgbClr val="00C0B5"/>
            </a:solidFill>
            <a:round/>
            <a:headEnd/>
            <a:tailEnd/>
          </a:ln>
          <a:effectLst/>
          <a:extLst/>
        </p:spPr>
        <p:txBody>
          <a:bodyPr/>
          <a:lstStyle/>
          <a:p>
            <a:pPr algn="ctr" defTabSz="342900" fontAlgn="base">
              <a:spcBef>
                <a:spcPct val="50000"/>
              </a:spcBef>
              <a:spcAft>
                <a:spcPct val="0"/>
              </a:spcAft>
              <a:defRPr/>
            </a:pPr>
            <a:endParaRPr lang="en-GB" sz="1350">
              <a:solidFill>
                <a:srgbClr val="000000"/>
              </a:solidFill>
            </a:endParaRPr>
          </a:p>
        </p:txBody>
      </p:sp>
      <p:sp>
        <p:nvSpPr>
          <p:cNvPr id="13" name="Slide Number Placeholder 5"/>
          <p:cNvSpPr txBox="1">
            <a:spLocks/>
          </p:cNvSpPr>
          <p:nvPr/>
        </p:nvSpPr>
        <p:spPr bwMode="auto">
          <a:xfrm>
            <a:off x="11104035" y="6535741"/>
            <a:ext cx="677333" cy="142875"/>
          </a:xfrm>
          <a:prstGeom prst="rect">
            <a:avLst/>
          </a:prstGeom>
          <a:noFill/>
          <a:ln>
            <a:noFill/>
          </a:ln>
          <a:extLst/>
        </p:spPr>
        <p:txBody>
          <a:bodyPr lIns="0" tIns="0" rIns="0" bIns="0"/>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lnSpc>
                <a:spcPct val="110000"/>
              </a:lnSpc>
              <a:spcBef>
                <a:spcPct val="50000"/>
              </a:spcBef>
              <a:spcAft>
                <a:spcPct val="0"/>
              </a:spcAft>
              <a:buClr>
                <a:srgbClr val="000000"/>
              </a:buClr>
              <a:defRPr/>
            </a:pPr>
            <a:fld id="{6B475F49-1981-415B-8D5B-24CDA8E6690D}" type="slidenum">
              <a:rPr lang="en-GB" sz="750" b="1">
                <a:solidFill>
                  <a:srgbClr val="00C0B5"/>
                </a:solidFill>
                <a:cs typeface="Arial" charset="0"/>
              </a:rPr>
              <a:pPr algn="r" fontAlgn="base">
                <a:lnSpc>
                  <a:spcPct val="110000"/>
                </a:lnSpc>
                <a:spcBef>
                  <a:spcPct val="50000"/>
                </a:spcBef>
                <a:spcAft>
                  <a:spcPct val="0"/>
                </a:spcAft>
                <a:buClr>
                  <a:srgbClr val="000000"/>
                </a:buClr>
                <a:defRPr/>
              </a:pPr>
              <a:t>‹#›</a:t>
            </a:fld>
            <a:endParaRPr lang="en-GB" sz="750" b="1">
              <a:solidFill>
                <a:srgbClr val="00C0B5"/>
              </a:solidFill>
              <a:cs typeface="Arial" charset="0"/>
            </a:endParaRPr>
          </a:p>
        </p:txBody>
      </p:sp>
      <p:sp>
        <p:nvSpPr>
          <p:cNvPr id="81930" name="Text Box 10"/>
          <p:cNvSpPr txBox="1">
            <a:spLocks noChangeArrowheads="1"/>
          </p:cNvSpPr>
          <p:nvPr/>
        </p:nvSpPr>
        <p:spPr bwMode="auto">
          <a:xfrm>
            <a:off x="395820" y="6526213"/>
            <a:ext cx="1497205" cy="115416"/>
          </a:xfrm>
          <a:prstGeom prst="rect">
            <a:avLst/>
          </a:prstGeom>
          <a:noFill/>
          <a:ln>
            <a:noFill/>
          </a:ln>
          <a:effectLst/>
          <a:extLst/>
        </p:spPr>
        <p:txBody>
          <a:bodyPr wrap="none" lIns="0" tIns="0" rIns="0" bIns="0">
            <a:spAutoFit/>
          </a:bodyPr>
          <a:lstStyle>
            <a:lvl1pPr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Aft>
                <a:spcPct val="0"/>
              </a:spcAft>
              <a:defRPr/>
            </a:pPr>
            <a:r>
              <a:rPr lang="en-GB" sz="750" dirty="0" smtClean="0">
                <a:solidFill>
                  <a:srgbClr val="000000"/>
                </a:solidFill>
              </a:rPr>
              <a:t>Department for Work and Pensions</a:t>
            </a:r>
            <a:endParaRPr lang="en-GB" sz="750" dirty="0">
              <a:solidFill>
                <a:srgbClr val="000000"/>
              </a:solidFill>
            </a:endParaRPr>
          </a:p>
        </p:txBody>
      </p:sp>
    </p:spTree>
    <p:extLst>
      <p:ext uri="{BB962C8B-B14F-4D97-AF65-F5344CB8AC3E}">
        <p14:creationId xmlns:p14="http://schemas.microsoft.com/office/powerpoint/2010/main" val="1089433207"/>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0" fontAlgn="base" hangingPunct="0">
        <a:spcBef>
          <a:spcPct val="0"/>
        </a:spcBef>
        <a:spcAft>
          <a:spcPct val="0"/>
        </a:spcAft>
        <a:defRPr sz="2700">
          <a:solidFill>
            <a:srgbClr val="00C0B5"/>
          </a:solidFill>
          <a:latin typeface="+mj-lt"/>
          <a:ea typeface="+mj-ea"/>
          <a:cs typeface="+mj-cs"/>
        </a:defRPr>
      </a:lvl1pPr>
      <a:lvl2pPr algn="l" rtl="0" eaLnBrk="0" fontAlgn="base" hangingPunct="0">
        <a:spcBef>
          <a:spcPct val="0"/>
        </a:spcBef>
        <a:spcAft>
          <a:spcPct val="0"/>
        </a:spcAft>
        <a:defRPr sz="2700">
          <a:solidFill>
            <a:srgbClr val="00C0B5"/>
          </a:solidFill>
          <a:latin typeface="Arial" charset="0"/>
        </a:defRPr>
      </a:lvl2pPr>
      <a:lvl3pPr algn="l" rtl="0" eaLnBrk="0" fontAlgn="base" hangingPunct="0">
        <a:spcBef>
          <a:spcPct val="0"/>
        </a:spcBef>
        <a:spcAft>
          <a:spcPct val="0"/>
        </a:spcAft>
        <a:defRPr sz="2700">
          <a:solidFill>
            <a:srgbClr val="00C0B5"/>
          </a:solidFill>
          <a:latin typeface="Arial" charset="0"/>
        </a:defRPr>
      </a:lvl3pPr>
      <a:lvl4pPr algn="l" rtl="0" eaLnBrk="0" fontAlgn="base" hangingPunct="0">
        <a:spcBef>
          <a:spcPct val="0"/>
        </a:spcBef>
        <a:spcAft>
          <a:spcPct val="0"/>
        </a:spcAft>
        <a:defRPr sz="2700">
          <a:solidFill>
            <a:srgbClr val="00C0B5"/>
          </a:solidFill>
          <a:latin typeface="Arial" charset="0"/>
        </a:defRPr>
      </a:lvl4pPr>
      <a:lvl5pPr algn="l" rtl="0" eaLnBrk="0" fontAlgn="base" hangingPunct="0">
        <a:spcBef>
          <a:spcPct val="0"/>
        </a:spcBef>
        <a:spcAft>
          <a:spcPct val="0"/>
        </a:spcAft>
        <a:defRPr sz="2700">
          <a:solidFill>
            <a:srgbClr val="00C0B5"/>
          </a:solidFill>
          <a:latin typeface="Arial" charset="0"/>
        </a:defRPr>
      </a:lvl5pPr>
      <a:lvl6pPr marL="342900" algn="l" rtl="0" fontAlgn="base">
        <a:spcBef>
          <a:spcPct val="0"/>
        </a:spcBef>
        <a:spcAft>
          <a:spcPct val="0"/>
        </a:spcAft>
        <a:defRPr sz="2700">
          <a:solidFill>
            <a:srgbClr val="00C0B5"/>
          </a:solidFill>
          <a:latin typeface="Arial" charset="0"/>
        </a:defRPr>
      </a:lvl6pPr>
      <a:lvl7pPr marL="685800" algn="l" rtl="0" fontAlgn="base">
        <a:spcBef>
          <a:spcPct val="0"/>
        </a:spcBef>
        <a:spcAft>
          <a:spcPct val="0"/>
        </a:spcAft>
        <a:defRPr sz="2700">
          <a:solidFill>
            <a:srgbClr val="00C0B5"/>
          </a:solidFill>
          <a:latin typeface="Arial" charset="0"/>
        </a:defRPr>
      </a:lvl7pPr>
      <a:lvl8pPr marL="1028700" algn="l" rtl="0" fontAlgn="base">
        <a:spcBef>
          <a:spcPct val="0"/>
        </a:spcBef>
        <a:spcAft>
          <a:spcPct val="0"/>
        </a:spcAft>
        <a:defRPr sz="2700">
          <a:solidFill>
            <a:srgbClr val="00C0B5"/>
          </a:solidFill>
          <a:latin typeface="Arial" charset="0"/>
        </a:defRPr>
      </a:lvl8pPr>
      <a:lvl9pPr marL="1371600" algn="l" rtl="0" fontAlgn="base">
        <a:spcBef>
          <a:spcPct val="0"/>
        </a:spcBef>
        <a:spcAft>
          <a:spcPct val="0"/>
        </a:spcAft>
        <a:defRPr sz="2700">
          <a:solidFill>
            <a:srgbClr val="00C0B5"/>
          </a:solidFill>
          <a:latin typeface="Arial" charset="0"/>
        </a:defRPr>
      </a:lvl9pPr>
    </p:titleStyle>
    <p:bodyStyle>
      <a:lvl1pPr marL="257175" indent="-257175" algn="l" rtl="0" eaLnBrk="0" fontAlgn="base" hangingPunct="0">
        <a:spcBef>
          <a:spcPct val="20000"/>
        </a:spcBef>
        <a:spcAft>
          <a:spcPct val="0"/>
        </a:spcAft>
        <a:buClr>
          <a:srgbClr val="00C0B5"/>
        </a:buClr>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lr>
          <a:srgbClr val="00C0B5"/>
        </a:buClr>
        <a:buChar char="–"/>
        <a:defRPr sz="1500">
          <a:solidFill>
            <a:schemeClr val="tx1"/>
          </a:solidFill>
          <a:latin typeface="+mn-lt"/>
        </a:defRPr>
      </a:lvl2pPr>
      <a:lvl3pPr marL="857250" indent="-171450" algn="l" rtl="0" eaLnBrk="0" fontAlgn="base" hangingPunct="0">
        <a:spcBef>
          <a:spcPct val="20000"/>
        </a:spcBef>
        <a:spcAft>
          <a:spcPct val="0"/>
        </a:spcAft>
        <a:buClr>
          <a:srgbClr val="00C0B5"/>
        </a:buClr>
        <a:buChar char="•"/>
        <a:defRPr>
          <a:solidFill>
            <a:schemeClr val="tx1"/>
          </a:solidFill>
          <a:latin typeface="+mn-lt"/>
        </a:defRPr>
      </a:lvl3pPr>
      <a:lvl4pPr marL="1200150" indent="-171450" algn="l" rtl="0" eaLnBrk="0" fontAlgn="base" hangingPunct="0">
        <a:spcBef>
          <a:spcPct val="20000"/>
        </a:spcBef>
        <a:spcAft>
          <a:spcPct val="0"/>
        </a:spcAft>
        <a:buClr>
          <a:srgbClr val="00C0B5"/>
        </a:buClr>
        <a:buChar char="–"/>
        <a:defRPr sz="1200">
          <a:solidFill>
            <a:schemeClr val="tx1"/>
          </a:solidFill>
          <a:latin typeface="+mn-lt"/>
        </a:defRPr>
      </a:lvl4pPr>
      <a:lvl5pPr marL="1543050" indent="-171450" algn="l" rtl="0" eaLnBrk="0" fontAlgn="base" hangingPunct="0">
        <a:spcBef>
          <a:spcPct val="20000"/>
        </a:spcBef>
        <a:spcAft>
          <a:spcPct val="0"/>
        </a:spcAft>
        <a:buClr>
          <a:srgbClr val="00C0B5"/>
        </a:buClr>
        <a:buChar char="»"/>
        <a:defRPr sz="1200">
          <a:solidFill>
            <a:schemeClr val="tx1"/>
          </a:solidFill>
          <a:latin typeface="+mn-lt"/>
        </a:defRPr>
      </a:lvl5pPr>
      <a:lvl6pPr marL="1885950" indent="-171450" algn="l" rtl="0" fontAlgn="base">
        <a:spcBef>
          <a:spcPct val="20000"/>
        </a:spcBef>
        <a:spcAft>
          <a:spcPct val="0"/>
        </a:spcAft>
        <a:buClr>
          <a:srgbClr val="00C0B5"/>
        </a:buClr>
        <a:buChar char="»"/>
        <a:defRPr sz="1200">
          <a:solidFill>
            <a:schemeClr val="tx1"/>
          </a:solidFill>
          <a:latin typeface="+mn-lt"/>
        </a:defRPr>
      </a:lvl6pPr>
      <a:lvl7pPr marL="2228850" indent="-171450" algn="l" rtl="0" fontAlgn="base">
        <a:spcBef>
          <a:spcPct val="20000"/>
        </a:spcBef>
        <a:spcAft>
          <a:spcPct val="0"/>
        </a:spcAft>
        <a:buClr>
          <a:srgbClr val="00C0B5"/>
        </a:buClr>
        <a:buChar char="»"/>
        <a:defRPr sz="1200">
          <a:solidFill>
            <a:schemeClr val="tx1"/>
          </a:solidFill>
          <a:latin typeface="+mn-lt"/>
        </a:defRPr>
      </a:lvl7pPr>
      <a:lvl8pPr marL="2571750" indent="-171450" algn="l" rtl="0" fontAlgn="base">
        <a:spcBef>
          <a:spcPct val="20000"/>
        </a:spcBef>
        <a:spcAft>
          <a:spcPct val="0"/>
        </a:spcAft>
        <a:buClr>
          <a:srgbClr val="00C0B5"/>
        </a:buClr>
        <a:buChar char="»"/>
        <a:defRPr sz="1200">
          <a:solidFill>
            <a:schemeClr val="tx1"/>
          </a:solidFill>
          <a:latin typeface="+mn-lt"/>
        </a:defRPr>
      </a:lvl8pPr>
      <a:lvl9pPr marL="2914650" indent="-171450" algn="l" rtl="0" fontAlgn="base">
        <a:spcBef>
          <a:spcPct val="20000"/>
        </a:spcBef>
        <a:spcAft>
          <a:spcPct val="0"/>
        </a:spcAft>
        <a:buClr>
          <a:srgbClr val="00C0B5"/>
        </a:buClr>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31229"/>
            <a:ext cx="8234131"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11424" y="6356351"/>
            <a:ext cx="7241976" cy="365125"/>
          </a:xfrm>
          <a:prstGeom prst="rect">
            <a:avLst/>
          </a:prstGeom>
        </p:spPr>
        <p:txBody>
          <a:bodyPr vert="horz" lIns="91440" tIns="45720" rIns="91440" bIns="45720" rtlCol="0" anchor="ctr"/>
          <a:lstStyle>
            <a:lvl1pPr algn="l">
              <a:defRPr sz="1200">
                <a:solidFill>
                  <a:srgbClr val="993366"/>
                </a:solidFill>
                <a:latin typeface="Book Antiqua" panose="02040602050305030304" pitchFamily="18" charset="0"/>
              </a:defRPr>
            </a:lvl1pPr>
          </a:lstStyle>
          <a:p>
            <a:endParaRPr lang="en-GB"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rgbClr val="993366"/>
                </a:solidFill>
                <a:latin typeface="Book Antiqua" panose="02040602050305030304" pitchFamily="18" charset="0"/>
              </a:defRPr>
            </a:lvl1pPr>
          </a:lstStyle>
          <a:p>
            <a:fld id="{55A9890D-6657-4725-9586-DF18C753392D}" type="slidenum">
              <a:rPr lang="en-GB" smtClean="0"/>
              <a:pPr/>
              <a:t>‹#›</a:t>
            </a:fld>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64352" y="188640"/>
            <a:ext cx="2573400" cy="1155030"/>
          </a:xfrm>
          <a:prstGeom prst="rect">
            <a:avLst/>
          </a:prstGeom>
        </p:spPr>
      </p:pic>
    </p:spTree>
    <p:extLst>
      <p:ext uri="{BB962C8B-B14F-4D97-AF65-F5344CB8AC3E}">
        <p14:creationId xmlns:p14="http://schemas.microsoft.com/office/powerpoint/2010/main" val="2252350473"/>
      </p:ext>
    </p:extLst>
  </p:cSld>
  <p:clrMap bg1="lt1" tx1="dk1" bg2="lt2" tx2="dk2" accent1="accent1" accent2="accent2" accent3="accent3" accent4="accent4" accent5="accent5" accent6="accent6" hlink="hlink" folHlink="folHlink"/>
  <p:sldLayoutIdLst>
    <p:sldLayoutId id="2147483771" r:id="rId1"/>
  </p:sldLayoutIdLst>
  <p:txStyles>
    <p:titleStyle>
      <a:lvl1pPr algn="l" defTabSz="914400" rtl="0" eaLnBrk="1" latinLnBrk="0" hangingPunct="1">
        <a:lnSpc>
          <a:spcPct val="90000"/>
        </a:lnSpc>
        <a:spcBef>
          <a:spcPct val="0"/>
        </a:spcBef>
        <a:buNone/>
        <a:defRPr lang="en-GB" sz="4800" b="1" kern="1200" dirty="0" smtClean="0">
          <a:solidFill>
            <a:srgbClr val="993366"/>
          </a:solidFill>
          <a:latin typeface="Book Antiqua" panose="0204060205030503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b="0" kern="1200" dirty="0" smtClean="0">
          <a:solidFill>
            <a:srgbClr val="993366"/>
          </a:solidFill>
          <a:latin typeface="Book Antiqua" panose="02040602050305030304" pitchFamily="18" charset="0"/>
          <a:ea typeface="+mj-ea"/>
          <a:cs typeface="+mj-cs"/>
        </a:defRPr>
      </a:lvl1pPr>
      <a:lvl2pPr marL="685800" indent="-228600" algn="l" defTabSz="914400" rtl="0" eaLnBrk="1" latinLnBrk="0" hangingPunct="1">
        <a:lnSpc>
          <a:spcPct val="90000"/>
        </a:lnSpc>
        <a:spcBef>
          <a:spcPts val="500"/>
        </a:spcBef>
        <a:buFont typeface="Wingdings" panose="05000000000000000000" pitchFamily="2" charset="2"/>
        <a:buChar char="Ø"/>
        <a:defRPr lang="en-US" sz="2400" b="0" kern="1200" dirty="0" smtClean="0">
          <a:solidFill>
            <a:srgbClr val="993366"/>
          </a:solidFill>
          <a:latin typeface="Book Antiqua" panose="02040602050305030304" pitchFamily="18" charset="0"/>
          <a:ea typeface="+mj-ea"/>
          <a:cs typeface="+mj-cs"/>
        </a:defRPr>
      </a:lvl2pPr>
      <a:lvl3pPr marL="1143000" indent="-228600" algn="l" defTabSz="914400" rtl="0" eaLnBrk="1" latinLnBrk="0" hangingPunct="1">
        <a:lnSpc>
          <a:spcPct val="90000"/>
        </a:lnSpc>
        <a:spcBef>
          <a:spcPts val="500"/>
        </a:spcBef>
        <a:buFont typeface="Courier New" panose="02070309020205020404" pitchFamily="49" charset="0"/>
        <a:buChar char="o"/>
        <a:defRPr lang="en-US" sz="2400" b="0" kern="1200" dirty="0" smtClean="0">
          <a:solidFill>
            <a:srgbClr val="993366"/>
          </a:solidFill>
          <a:latin typeface="Book Antiqua" panose="02040602050305030304" pitchFamily="18" charset="0"/>
          <a:ea typeface="+mj-ea"/>
          <a:cs typeface="+mj-cs"/>
        </a:defRPr>
      </a:lvl3pPr>
      <a:lvl4pPr marL="1600200" indent="-228600" algn="l" defTabSz="914400" rtl="0" eaLnBrk="1" latinLnBrk="0" hangingPunct="1">
        <a:lnSpc>
          <a:spcPct val="90000"/>
        </a:lnSpc>
        <a:spcBef>
          <a:spcPts val="500"/>
        </a:spcBef>
        <a:buFont typeface="Wingdings" panose="05000000000000000000" pitchFamily="2" charset="2"/>
        <a:buChar char="§"/>
        <a:defRPr lang="en-US" sz="2800" b="0" kern="1200" dirty="0" smtClean="0">
          <a:solidFill>
            <a:srgbClr val="993366"/>
          </a:solidFill>
          <a:latin typeface="Book Antiqua" panose="02040602050305030304" pitchFamily="18" charset="0"/>
          <a:ea typeface="+mj-ea"/>
          <a:cs typeface="+mj-cs"/>
        </a:defRPr>
      </a:lvl4pPr>
      <a:lvl5pPr marL="2057400" indent="-228600" algn="l" defTabSz="914400" rtl="0" eaLnBrk="1" latinLnBrk="0" hangingPunct="1">
        <a:lnSpc>
          <a:spcPct val="90000"/>
        </a:lnSpc>
        <a:spcBef>
          <a:spcPts val="500"/>
        </a:spcBef>
        <a:buFont typeface="Wingdings" panose="05000000000000000000" pitchFamily="2" charset="2"/>
        <a:buChar char="v"/>
        <a:defRPr lang="en-GB" sz="2800" b="0" kern="1200" dirty="0" smtClean="0">
          <a:solidFill>
            <a:srgbClr val="993366"/>
          </a:solidFill>
          <a:latin typeface="Book Antiqua" panose="02040602050305030304" pitchFamily="18" charset="0"/>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231229"/>
            <a:ext cx="8234131"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11424" y="6356353"/>
            <a:ext cx="7241976" cy="365125"/>
          </a:xfrm>
          <a:prstGeom prst="rect">
            <a:avLst/>
          </a:prstGeom>
        </p:spPr>
        <p:txBody>
          <a:bodyPr vert="horz" lIns="91440" tIns="45720" rIns="91440" bIns="45720" rtlCol="0" anchor="ctr"/>
          <a:lstStyle>
            <a:lvl1pPr algn="l">
              <a:defRPr sz="900">
                <a:solidFill>
                  <a:srgbClr val="993366"/>
                </a:solidFill>
                <a:latin typeface="Book Antiqua" panose="02040602050305030304" pitchFamily="18" charset="0"/>
              </a:defRPr>
            </a:lvl1pPr>
          </a:lstStyle>
          <a:p>
            <a:endParaRPr lang="en-GB" dirty="0"/>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900">
                <a:solidFill>
                  <a:srgbClr val="993366"/>
                </a:solidFill>
                <a:latin typeface="Book Antiqua" panose="02040602050305030304" pitchFamily="18" charset="0"/>
              </a:defRPr>
            </a:lvl1pPr>
          </a:lstStyle>
          <a:p>
            <a:fld id="{55A9890D-6657-4725-9586-DF18C753392D}" type="slidenum">
              <a:rPr lang="en-GB" smtClean="0"/>
              <a:pPr/>
              <a:t>‹#›</a:t>
            </a:fld>
            <a:endParaRPr lang="en-GB" dirty="0"/>
          </a:p>
        </p:txBody>
      </p:sp>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64352" y="188640"/>
            <a:ext cx="2573400" cy="1155030"/>
          </a:xfrm>
          <a:prstGeom prst="rect">
            <a:avLst/>
          </a:prstGeom>
        </p:spPr>
      </p:pic>
    </p:spTree>
    <p:extLst>
      <p:ext uri="{BB962C8B-B14F-4D97-AF65-F5344CB8AC3E}">
        <p14:creationId xmlns:p14="http://schemas.microsoft.com/office/powerpoint/2010/main" val="1402184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685800" rtl="0" eaLnBrk="1" latinLnBrk="0" hangingPunct="1">
        <a:lnSpc>
          <a:spcPct val="90000"/>
        </a:lnSpc>
        <a:spcBef>
          <a:spcPct val="0"/>
        </a:spcBef>
        <a:buNone/>
        <a:defRPr lang="en-GB" sz="3600" b="1" kern="1200" dirty="0" smtClean="0">
          <a:solidFill>
            <a:srgbClr val="993366"/>
          </a:solidFill>
          <a:latin typeface="Book Antiqua" panose="020406020503050303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en-US" sz="2100" b="0" kern="1200" dirty="0" smtClean="0">
          <a:solidFill>
            <a:srgbClr val="993366"/>
          </a:solidFill>
          <a:latin typeface="Book Antiqua" panose="02040602050305030304" pitchFamily="18" charset="0"/>
          <a:ea typeface="+mj-ea"/>
          <a:cs typeface="+mj-cs"/>
        </a:defRPr>
      </a:lvl1pPr>
      <a:lvl2pPr marL="514350" indent="-171450" algn="l" defTabSz="685800" rtl="0" eaLnBrk="1" latinLnBrk="0" hangingPunct="1">
        <a:lnSpc>
          <a:spcPct val="90000"/>
        </a:lnSpc>
        <a:spcBef>
          <a:spcPts val="375"/>
        </a:spcBef>
        <a:buFont typeface="Wingdings" panose="05000000000000000000" pitchFamily="2" charset="2"/>
        <a:buChar char="Ø"/>
        <a:defRPr lang="en-US" sz="1800" b="0" kern="1200" dirty="0" smtClean="0">
          <a:solidFill>
            <a:srgbClr val="993366"/>
          </a:solidFill>
          <a:latin typeface="Book Antiqua" panose="02040602050305030304" pitchFamily="18" charset="0"/>
          <a:ea typeface="+mj-ea"/>
          <a:cs typeface="+mj-cs"/>
        </a:defRPr>
      </a:lvl2pPr>
      <a:lvl3pPr marL="857250" indent="-171450" algn="l" defTabSz="685800" rtl="0" eaLnBrk="1" latinLnBrk="0" hangingPunct="1">
        <a:lnSpc>
          <a:spcPct val="90000"/>
        </a:lnSpc>
        <a:spcBef>
          <a:spcPts val="375"/>
        </a:spcBef>
        <a:buFont typeface="Courier New" panose="02070309020205020404" pitchFamily="49" charset="0"/>
        <a:buChar char="o"/>
        <a:defRPr lang="en-US" sz="1800" b="0" kern="1200" dirty="0" smtClean="0">
          <a:solidFill>
            <a:srgbClr val="993366"/>
          </a:solidFill>
          <a:latin typeface="Book Antiqua" panose="02040602050305030304" pitchFamily="18" charset="0"/>
          <a:ea typeface="+mj-ea"/>
          <a:cs typeface="+mj-cs"/>
        </a:defRPr>
      </a:lvl3pPr>
      <a:lvl4pPr marL="1200150" indent="-171450" algn="l" defTabSz="685800" rtl="0" eaLnBrk="1" latinLnBrk="0" hangingPunct="1">
        <a:lnSpc>
          <a:spcPct val="90000"/>
        </a:lnSpc>
        <a:spcBef>
          <a:spcPts val="375"/>
        </a:spcBef>
        <a:buFont typeface="Wingdings" panose="05000000000000000000" pitchFamily="2" charset="2"/>
        <a:buChar char="§"/>
        <a:defRPr lang="en-US" sz="2100" b="0" kern="1200" dirty="0" smtClean="0">
          <a:solidFill>
            <a:srgbClr val="993366"/>
          </a:solidFill>
          <a:latin typeface="Book Antiqua" panose="02040602050305030304" pitchFamily="18" charset="0"/>
          <a:ea typeface="+mj-ea"/>
          <a:cs typeface="+mj-cs"/>
        </a:defRPr>
      </a:lvl4pPr>
      <a:lvl5pPr marL="1543050" indent="-171450" algn="l" defTabSz="685800" rtl="0" eaLnBrk="1" latinLnBrk="0" hangingPunct="1">
        <a:lnSpc>
          <a:spcPct val="90000"/>
        </a:lnSpc>
        <a:spcBef>
          <a:spcPts val="375"/>
        </a:spcBef>
        <a:buFont typeface="Wingdings" panose="05000000000000000000" pitchFamily="2" charset="2"/>
        <a:buChar char="v"/>
        <a:defRPr lang="en-GB" sz="2100" b="0" kern="1200" dirty="0" smtClean="0">
          <a:solidFill>
            <a:srgbClr val="993366"/>
          </a:solidFill>
          <a:latin typeface="Book Antiqua" panose="02040602050305030304" pitchFamily="18" charset="0"/>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295156" y="4101682"/>
            <a:ext cx="4896845" cy="2756924"/>
          </a:xfrm>
          <a:prstGeom prst="rect">
            <a:avLst/>
          </a:prstGeom>
        </p:spPr>
      </p:pic>
      <p:sp>
        <p:nvSpPr>
          <p:cNvPr id="1026" name="Rectangle 2"/>
          <p:cNvSpPr>
            <a:spLocks noGrp="1" noChangeArrowheads="1"/>
          </p:cNvSpPr>
          <p:nvPr>
            <p:ph type="title"/>
          </p:nvPr>
        </p:nvSpPr>
        <p:spPr bwMode="auto">
          <a:xfrm>
            <a:off x="168001" y="227562"/>
            <a:ext cx="11784651" cy="56207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dirty="0"/>
              <a:t>Click to edit Master title style </a:t>
            </a:r>
          </a:p>
        </p:txBody>
      </p:sp>
      <p:sp>
        <p:nvSpPr>
          <p:cNvPr id="1027" name="Rectangle 3"/>
          <p:cNvSpPr>
            <a:spLocks noGrp="1" noChangeArrowheads="1"/>
          </p:cNvSpPr>
          <p:nvPr>
            <p:ph type="body" idx="1"/>
          </p:nvPr>
        </p:nvSpPr>
        <p:spPr bwMode="auto">
          <a:xfrm>
            <a:off x="168001" y="1124744"/>
            <a:ext cx="11784651" cy="50885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30" name="Rectangle 6"/>
          <p:cNvSpPr>
            <a:spLocks noGrp="1" noChangeArrowheads="1"/>
          </p:cNvSpPr>
          <p:nvPr>
            <p:ph type="sldNum" sz="quarter" idx="4"/>
          </p:nvPr>
        </p:nvSpPr>
        <p:spPr bwMode="auto">
          <a:xfrm>
            <a:off x="11259021" y="6413963"/>
            <a:ext cx="92498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675">
                <a:latin typeface="+mn-lt"/>
              </a:defRPr>
            </a:lvl1pPr>
          </a:lstStyle>
          <a:p>
            <a:pPr>
              <a:defRPr/>
            </a:pPr>
            <a:fld id="{8C31C3D3-849F-4815-877B-1C2FB8FADA6B}" type="slidenum">
              <a:rPr lang="en-GB" smtClean="0">
                <a:solidFill>
                  <a:srgbClr val="414141"/>
                </a:solidFill>
              </a:rPr>
              <a:pPr>
                <a:defRPr/>
              </a:pPr>
              <a:t>‹#›</a:t>
            </a:fld>
            <a:endParaRPr lang="en-GB" dirty="0">
              <a:solidFill>
                <a:srgbClr val="414141"/>
              </a:solidFill>
            </a:endParaRPr>
          </a:p>
        </p:txBody>
      </p:sp>
      <p:sp>
        <p:nvSpPr>
          <p:cNvPr id="1031" name="Text Box 7"/>
          <p:cNvSpPr txBox="1">
            <a:spLocks noChangeArrowheads="1"/>
          </p:cNvSpPr>
          <p:nvPr/>
        </p:nvSpPr>
        <p:spPr bwMode="auto">
          <a:xfrm>
            <a:off x="168005" y="6518279"/>
            <a:ext cx="9025303" cy="135550"/>
          </a:xfrm>
          <a:prstGeom prst="rect">
            <a:avLst/>
          </a:prstGeom>
          <a:noFill/>
          <a:ln w="9525">
            <a:noFill/>
            <a:miter lim="800000"/>
            <a:headEnd/>
            <a:tailEnd/>
          </a:ln>
          <a:effectLst/>
        </p:spPr>
        <p:txBody>
          <a:bodyPr wrap="square">
            <a:spAutoFit/>
          </a:bodyPr>
          <a:lstStyle/>
          <a:p>
            <a:pPr>
              <a:spcBef>
                <a:spcPct val="50000"/>
              </a:spcBef>
              <a:defRPr/>
            </a:pPr>
            <a:r>
              <a:rPr lang="en-GB" sz="281" dirty="0">
                <a:solidFill>
                  <a:srgbClr val="414141"/>
                </a:solidFill>
              </a:rPr>
              <a:t>© NEST Corporation 2018</a:t>
            </a:r>
          </a:p>
        </p:txBody>
      </p:sp>
    </p:spTree>
    <p:extLst>
      <p:ext uri="{BB962C8B-B14F-4D97-AF65-F5344CB8AC3E}">
        <p14:creationId xmlns:p14="http://schemas.microsoft.com/office/powerpoint/2010/main" val="317618929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transition spd="slow">
    <p:fade/>
  </p:transition>
  <p:hf hdr="0" ftr="0" dt="0"/>
  <p:txStyles>
    <p:titleStyle>
      <a:lvl1pPr algn="l" rtl="0" eaLnBrk="0" fontAlgn="base" hangingPunct="0">
        <a:spcBef>
          <a:spcPct val="0"/>
        </a:spcBef>
        <a:spcAft>
          <a:spcPct val="0"/>
        </a:spcAft>
        <a:defRPr sz="1688" b="1" spc="-28" baseline="0">
          <a:solidFill>
            <a:schemeClr val="tx2"/>
          </a:solidFill>
          <a:latin typeface="+mj-lt"/>
          <a:ea typeface="+mj-ea"/>
          <a:cs typeface="+mj-cs"/>
        </a:defRPr>
      </a:lvl1pPr>
      <a:lvl2pPr algn="l" rtl="0" eaLnBrk="0" fontAlgn="base" hangingPunct="0">
        <a:spcBef>
          <a:spcPct val="0"/>
        </a:spcBef>
        <a:spcAft>
          <a:spcPct val="0"/>
        </a:spcAft>
        <a:defRPr sz="1800">
          <a:solidFill>
            <a:schemeClr val="tx2"/>
          </a:solidFill>
          <a:latin typeface="Trebuchet MS" pitchFamily="34" charset="0"/>
        </a:defRPr>
      </a:lvl2pPr>
      <a:lvl3pPr algn="l" rtl="0" eaLnBrk="0" fontAlgn="base" hangingPunct="0">
        <a:spcBef>
          <a:spcPct val="0"/>
        </a:spcBef>
        <a:spcAft>
          <a:spcPct val="0"/>
        </a:spcAft>
        <a:defRPr sz="1800">
          <a:solidFill>
            <a:schemeClr val="tx2"/>
          </a:solidFill>
          <a:latin typeface="Trebuchet MS" pitchFamily="34" charset="0"/>
        </a:defRPr>
      </a:lvl3pPr>
      <a:lvl4pPr algn="l" rtl="0" eaLnBrk="0" fontAlgn="base" hangingPunct="0">
        <a:spcBef>
          <a:spcPct val="0"/>
        </a:spcBef>
        <a:spcAft>
          <a:spcPct val="0"/>
        </a:spcAft>
        <a:defRPr sz="1800">
          <a:solidFill>
            <a:schemeClr val="tx2"/>
          </a:solidFill>
          <a:latin typeface="Trebuchet MS" pitchFamily="34" charset="0"/>
        </a:defRPr>
      </a:lvl4pPr>
      <a:lvl5pPr algn="l" rtl="0" eaLnBrk="0" fontAlgn="base" hangingPunct="0">
        <a:spcBef>
          <a:spcPct val="0"/>
        </a:spcBef>
        <a:spcAft>
          <a:spcPct val="0"/>
        </a:spcAft>
        <a:defRPr sz="1800">
          <a:solidFill>
            <a:schemeClr val="tx2"/>
          </a:solidFill>
          <a:latin typeface="Trebuchet MS" pitchFamily="34" charset="0"/>
        </a:defRPr>
      </a:lvl5pPr>
      <a:lvl6pPr marL="257169" algn="l" rtl="0" fontAlgn="base">
        <a:spcBef>
          <a:spcPct val="0"/>
        </a:spcBef>
        <a:spcAft>
          <a:spcPct val="0"/>
        </a:spcAft>
        <a:defRPr sz="1800">
          <a:solidFill>
            <a:schemeClr val="tx2"/>
          </a:solidFill>
          <a:latin typeface="Trebuchet MS" pitchFamily="34" charset="0"/>
        </a:defRPr>
      </a:lvl6pPr>
      <a:lvl7pPr marL="514338" algn="l" rtl="0" fontAlgn="base">
        <a:spcBef>
          <a:spcPct val="0"/>
        </a:spcBef>
        <a:spcAft>
          <a:spcPct val="0"/>
        </a:spcAft>
        <a:defRPr sz="1800">
          <a:solidFill>
            <a:schemeClr val="tx2"/>
          </a:solidFill>
          <a:latin typeface="Trebuchet MS" pitchFamily="34" charset="0"/>
        </a:defRPr>
      </a:lvl7pPr>
      <a:lvl8pPr marL="771506" algn="l" rtl="0" fontAlgn="base">
        <a:spcBef>
          <a:spcPct val="0"/>
        </a:spcBef>
        <a:spcAft>
          <a:spcPct val="0"/>
        </a:spcAft>
        <a:defRPr sz="1800">
          <a:solidFill>
            <a:schemeClr val="tx2"/>
          </a:solidFill>
          <a:latin typeface="Trebuchet MS" pitchFamily="34" charset="0"/>
        </a:defRPr>
      </a:lvl8pPr>
      <a:lvl9pPr marL="1028675" algn="l" rtl="0" fontAlgn="base">
        <a:spcBef>
          <a:spcPct val="0"/>
        </a:spcBef>
        <a:spcAft>
          <a:spcPct val="0"/>
        </a:spcAft>
        <a:defRPr sz="1800">
          <a:solidFill>
            <a:schemeClr val="tx2"/>
          </a:solidFill>
          <a:latin typeface="Trebuchet MS" pitchFamily="34" charset="0"/>
        </a:defRPr>
      </a:lvl9pPr>
    </p:titleStyle>
    <p:bodyStyle>
      <a:lvl1pPr marL="149123" indent="-149123" algn="l" rtl="0" eaLnBrk="0" fontAlgn="base" hangingPunct="0">
        <a:spcBef>
          <a:spcPct val="20000"/>
        </a:spcBef>
        <a:spcAft>
          <a:spcPct val="0"/>
        </a:spcAft>
        <a:buClr>
          <a:srgbClr val="FF8201"/>
        </a:buClr>
        <a:buFontTx/>
        <a:buBlip>
          <a:blip r:embed="rId11"/>
        </a:buBlip>
        <a:defRPr sz="1350" spc="-28" baseline="0">
          <a:solidFill>
            <a:schemeClr val="tx1"/>
          </a:solidFill>
          <a:latin typeface="+mn-lt"/>
          <a:ea typeface="+mn-ea"/>
          <a:cs typeface="+mn-cs"/>
        </a:defRPr>
      </a:lvl1pPr>
      <a:lvl2pPr marL="251811" indent="-102689" algn="l" rtl="0" eaLnBrk="0" fontAlgn="base" hangingPunct="0">
        <a:spcBef>
          <a:spcPct val="20000"/>
        </a:spcBef>
        <a:spcAft>
          <a:spcPct val="0"/>
        </a:spcAft>
        <a:buClr>
          <a:srgbClr val="FF8201"/>
        </a:buClr>
        <a:buChar char="–"/>
        <a:defRPr sz="1125" spc="-28" baseline="0">
          <a:solidFill>
            <a:schemeClr val="tx1"/>
          </a:solidFill>
          <a:latin typeface="+mn-lt"/>
        </a:defRPr>
      </a:lvl2pPr>
      <a:lvl3pPr marL="351821" indent="-100010" algn="l" rtl="0" eaLnBrk="0" fontAlgn="base" hangingPunct="0">
        <a:spcBef>
          <a:spcPct val="20000"/>
        </a:spcBef>
        <a:spcAft>
          <a:spcPct val="0"/>
        </a:spcAft>
        <a:buClr>
          <a:srgbClr val="FF8201"/>
        </a:buClr>
        <a:buChar char="•"/>
        <a:defRPr sz="1013" spc="-28" baseline="0">
          <a:solidFill>
            <a:schemeClr val="tx1"/>
          </a:solidFill>
          <a:latin typeface="+mn-lt"/>
        </a:defRPr>
      </a:lvl3pPr>
      <a:lvl4pPr marL="454511" indent="-102689" algn="l" rtl="0" eaLnBrk="0" fontAlgn="base" hangingPunct="0">
        <a:spcBef>
          <a:spcPct val="20000"/>
        </a:spcBef>
        <a:spcAft>
          <a:spcPct val="0"/>
        </a:spcAft>
        <a:buClr>
          <a:srgbClr val="FF8201"/>
        </a:buClr>
        <a:buChar char="–"/>
        <a:defRPr sz="900" spc="-28" baseline="0">
          <a:solidFill>
            <a:schemeClr val="tx1"/>
          </a:solidFill>
          <a:latin typeface="+mn-lt"/>
        </a:defRPr>
      </a:lvl4pPr>
      <a:lvl5pPr marL="554521" indent="-100010" algn="l" rtl="0" eaLnBrk="0" fontAlgn="base" hangingPunct="0">
        <a:spcBef>
          <a:spcPct val="20000"/>
        </a:spcBef>
        <a:spcAft>
          <a:spcPct val="0"/>
        </a:spcAft>
        <a:buClr>
          <a:srgbClr val="FF8201"/>
        </a:buClr>
        <a:buChar char="•"/>
        <a:defRPr sz="900" spc="-28" baseline="0">
          <a:solidFill>
            <a:schemeClr val="tx1"/>
          </a:solidFill>
          <a:latin typeface="+mn-lt"/>
        </a:defRPr>
      </a:lvl5pPr>
      <a:lvl6pPr marL="1414427" indent="-128585" algn="l" rtl="0" fontAlgn="base">
        <a:spcBef>
          <a:spcPct val="20000"/>
        </a:spcBef>
        <a:spcAft>
          <a:spcPct val="0"/>
        </a:spcAft>
        <a:buClr>
          <a:srgbClr val="FF8201"/>
        </a:buClr>
        <a:buChar char="•"/>
        <a:defRPr sz="1125">
          <a:solidFill>
            <a:schemeClr val="tx1"/>
          </a:solidFill>
          <a:latin typeface="+mn-lt"/>
        </a:defRPr>
      </a:lvl6pPr>
      <a:lvl7pPr marL="1671596" indent="-128585" algn="l" rtl="0" fontAlgn="base">
        <a:spcBef>
          <a:spcPct val="20000"/>
        </a:spcBef>
        <a:spcAft>
          <a:spcPct val="0"/>
        </a:spcAft>
        <a:buClr>
          <a:srgbClr val="FF8201"/>
        </a:buClr>
        <a:buChar char="•"/>
        <a:defRPr sz="1125">
          <a:solidFill>
            <a:schemeClr val="tx1"/>
          </a:solidFill>
          <a:latin typeface="+mn-lt"/>
        </a:defRPr>
      </a:lvl7pPr>
      <a:lvl8pPr marL="1928765" indent="-128585" algn="l" rtl="0" fontAlgn="base">
        <a:spcBef>
          <a:spcPct val="20000"/>
        </a:spcBef>
        <a:spcAft>
          <a:spcPct val="0"/>
        </a:spcAft>
        <a:buClr>
          <a:srgbClr val="FF8201"/>
        </a:buClr>
        <a:buChar char="•"/>
        <a:defRPr sz="1125">
          <a:solidFill>
            <a:schemeClr val="tx1"/>
          </a:solidFill>
          <a:latin typeface="+mn-lt"/>
        </a:defRPr>
      </a:lvl8pPr>
      <a:lvl9pPr marL="2185933" indent="-128585" algn="l" rtl="0" fontAlgn="base">
        <a:spcBef>
          <a:spcPct val="20000"/>
        </a:spcBef>
        <a:spcAft>
          <a:spcPct val="0"/>
        </a:spcAft>
        <a:buClr>
          <a:srgbClr val="FF8201"/>
        </a:buClr>
        <a:buChar char="•"/>
        <a:defRPr sz="1125">
          <a:solidFill>
            <a:schemeClr val="tx1"/>
          </a:solidFill>
          <a:latin typeface="+mn-lt"/>
        </a:defRPr>
      </a:lvl9pPr>
    </p:bodyStyle>
    <p:otherStyle>
      <a:defPPr>
        <a:defRPr lang="en-US"/>
      </a:defPPr>
      <a:lvl1pPr marL="0" algn="l" defTabSz="514338" rtl="0" eaLnBrk="1" latinLnBrk="0" hangingPunct="1">
        <a:defRPr sz="1013" kern="1200">
          <a:solidFill>
            <a:schemeClr val="tx1"/>
          </a:solidFill>
          <a:latin typeface="+mn-lt"/>
          <a:ea typeface="+mn-ea"/>
          <a:cs typeface="+mn-cs"/>
        </a:defRPr>
      </a:lvl1pPr>
      <a:lvl2pPr marL="257169" algn="l" defTabSz="514338" rtl="0" eaLnBrk="1" latinLnBrk="0" hangingPunct="1">
        <a:defRPr sz="1013" kern="1200">
          <a:solidFill>
            <a:schemeClr val="tx1"/>
          </a:solidFill>
          <a:latin typeface="+mn-lt"/>
          <a:ea typeface="+mn-ea"/>
          <a:cs typeface="+mn-cs"/>
        </a:defRPr>
      </a:lvl2pPr>
      <a:lvl3pPr marL="514338" algn="l" defTabSz="514338" rtl="0" eaLnBrk="1" latinLnBrk="0" hangingPunct="1">
        <a:defRPr sz="1013" kern="1200">
          <a:solidFill>
            <a:schemeClr val="tx1"/>
          </a:solidFill>
          <a:latin typeface="+mn-lt"/>
          <a:ea typeface="+mn-ea"/>
          <a:cs typeface="+mn-cs"/>
        </a:defRPr>
      </a:lvl3pPr>
      <a:lvl4pPr marL="771506" algn="l" defTabSz="514338" rtl="0" eaLnBrk="1" latinLnBrk="0" hangingPunct="1">
        <a:defRPr sz="1013" kern="1200">
          <a:solidFill>
            <a:schemeClr val="tx1"/>
          </a:solidFill>
          <a:latin typeface="+mn-lt"/>
          <a:ea typeface="+mn-ea"/>
          <a:cs typeface="+mn-cs"/>
        </a:defRPr>
      </a:lvl4pPr>
      <a:lvl5pPr marL="1028675" algn="l" defTabSz="514338" rtl="0" eaLnBrk="1" latinLnBrk="0" hangingPunct="1">
        <a:defRPr sz="1013" kern="1200">
          <a:solidFill>
            <a:schemeClr val="tx1"/>
          </a:solidFill>
          <a:latin typeface="+mn-lt"/>
          <a:ea typeface="+mn-ea"/>
          <a:cs typeface="+mn-cs"/>
        </a:defRPr>
      </a:lvl5pPr>
      <a:lvl6pPr marL="1285843" algn="l" defTabSz="514338" rtl="0" eaLnBrk="1" latinLnBrk="0" hangingPunct="1">
        <a:defRPr sz="1013" kern="1200">
          <a:solidFill>
            <a:schemeClr val="tx1"/>
          </a:solidFill>
          <a:latin typeface="+mn-lt"/>
          <a:ea typeface="+mn-ea"/>
          <a:cs typeface="+mn-cs"/>
        </a:defRPr>
      </a:lvl6pPr>
      <a:lvl7pPr marL="1543012" algn="l" defTabSz="514338" rtl="0" eaLnBrk="1" latinLnBrk="0" hangingPunct="1">
        <a:defRPr sz="1013" kern="1200">
          <a:solidFill>
            <a:schemeClr val="tx1"/>
          </a:solidFill>
          <a:latin typeface="+mn-lt"/>
          <a:ea typeface="+mn-ea"/>
          <a:cs typeface="+mn-cs"/>
        </a:defRPr>
      </a:lvl7pPr>
      <a:lvl8pPr marL="1800180" algn="l" defTabSz="514338" rtl="0" eaLnBrk="1" latinLnBrk="0" hangingPunct="1">
        <a:defRPr sz="1013" kern="1200">
          <a:solidFill>
            <a:schemeClr val="tx1"/>
          </a:solidFill>
          <a:latin typeface="+mn-lt"/>
          <a:ea typeface="+mn-ea"/>
          <a:cs typeface="+mn-cs"/>
        </a:defRPr>
      </a:lvl8pPr>
      <a:lvl9pPr marL="2057349" algn="l" defTabSz="514338"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0778" y="150728"/>
            <a:ext cx="11747071" cy="290849"/>
          </a:xfrm>
          <a:prstGeom prst="rect">
            <a:avLst/>
          </a:prstGeom>
        </p:spPr>
        <p:txBody>
          <a:bodyPr vert="horz" wrap="square"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47" y="1338279"/>
            <a:ext cx="10854268" cy="4876784"/>
          </a:xfrm>
          <a:prstGeom prst="rect">
            <a:avLst/>
          </a:prstGeom>
        </p:spPr>
        <p:txBody>
          <a:bodyPr vert="horz" wrap="square"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4"/>
          </p:nvPr>
        </p:nvSpPr>
        <p:spPr>
          <a:xfrm>
            <a:off x="11731604" y="6582372"/>
            <a:ext cx="241301" cy="80791"/>
          </a:xfrm>
          <a:prstGeom prst="rect">
            <a:avLst/>
          </a:prstGeom>
        </p:spPr>
        <p:txBody>
          <a:bodyPr vert="horz" wrap="square" lIns="0" tIns="0" rIns="0" bIns="0" rtlCol="0" anchor="ctr">
            <a:spAutoFit/>
          </a:bodyPr>
          <a:lstStyle>
            <a:lvl1pPr algn="r">
              <a:defRPr sz="525" b="0" i="0">
                <a:solidFill>
                  <a:schemeClr val="tx1"/>
                </a:solidFill>
                <a:latin typeface="Calibri"/>
                <a:cs typeface="Calibri"/>
              </a:defRPr>
            </a:lvl1pPr>
          </a:lstStyle>
          <a:p>
            <a:pPr defTabSz="342860"/>
            <a:fld id="{BA11689F-3B9A-A941-B15F-D2DE9D7A7DB5}" type="slidenum">
              <a:rPr lang="en-US" smtClean="0">
                <a:solidFill>
                  <a:srgbClr val="000000"/>
                </a:solidFill>
              </a:rPr>
              <a:pPr defTabSz="342860"/>
              <a:t>‹#›</a:t>
            </a:fld>
            <a:endParaRPr lang="en-US" dirty="0">
              <a:solidFill>
                <a:srgbClr val="000000"/>
              </a:solidFill>
            </a:endParaRPr>
          </a:p>
        </p:txBody>
      </p:sp>
      <p:pic>
        <p:nvPicPr>
          <p:cNvPr id="7" name="Picture 6"/>
          <p:cNvPicPr>
            <a:picLocks/>
          </p:cNvPicPr>
          <p:nvPr/>
        </p:nvPicPr>
        <p:blipFill rotWithShape="1">
          <a:blip r:embed="rId19" cstate="print">
            <a:extLst>
              <a:ext uri="{28A0092B-C50C-407E-A947-70E740481C1C}">
                <a14:useLocalDpi xmlns:a14="http://schemas.microsoft.com/office/drawing/2010/main" val="0"/>
              </a:ext>
            </a:extLst>
          </a:blip>
          <a:srcRect/>
          <a:stretch/>
        </p:blipFill>
        <p:spPr>
          <a:xfrm>
            <a:off x="231432" y="6307293"/>
            <a:ext cx="1301989" cy="382502"/>
          </a:xfrm>
          <a:prstGeom prst="rect">
            <a:avLst/>
          </a:prstGeom>
        </p:spPr>
      </p:pic>
      <p:sp>
        <p:nvSpPr>
          <p:cNvPr id="17" name="fl"/>
          <p:cNvSpPr txBox="1"/>
          <p:nvPr userDrawn="1"/>
        </p:nvSpPr>
        <p:spPr>
          <a:xfrm>
            <a:off x="0" y="6438903"/>
            <a:ext cx="12192000" cy="265457"/>
          </a:xfrm>
          <a:prstGeom prst="rect">
            <a:avLst/>
          </a:prstGeom>
          <a:noFill/>
        </p:spPr>
        <p:txBody>
          <a:bodyPr vert="horz" wrap="square" rtlCol="0">
            <a:spAutoFit/>
          </a:bodyPr>
          <a:lstStyle/>
          <a:p>
            <a:endParaRPr lang="en-GB" sz="1125" dirty="0" err="1" smtClean="0">
              <a:solidFill>
                <a:srgbClr val="808080"/>
              </a:solidFill>
            </a:endParaRPr>
          </a:p>
        </p:txBody>
      </p:sp>
    </p:spTree>
    <p:extLst>
      <p:ext uri="{BB962C8B-B14F-4D97-AF65-F5344CB8AC3E}">
        <p14:creationId xmlns:p14="http://schemas.microsoft.com/office/powerpoint/2010/main" val="26284901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iming>
    <p:tnLst>
      <p:par>
        <p:cTn id="1" dur="indefinite" restart="never" nodeType="tmRoot"/>
      </p:par>
    </p:tnLst>
  </p:timing>
  <p:hf hdr="0" ftr="0" dt="0"/>
  <p:txStyles>
    <p:titleStyle>
      <a:lvl1pPr algn="l" defTabSz="342860" rtl="0" eaLnBrk="1" latinLnBrk="0" hangingPunct="1">
        <a:lnSpc>
          <a:spcPct val="100000"/>
        </a:lnSpc>
        <a:spcBef>
          <a:spcPct val="0"/>
        </a:spcBef>
        <a:buNone/>
        <a:defRPr sz="1575" b="1" kern="1200">
          <a:solidFill>
            <a:schemeClr val="bg2"/>
          </a:solidFill>
          <a:latin typeface="+mj-lt"/>
          <a:ea typeface="+mj-ea"/>
          <a:cs typeface="+mj-cs"/>
        </a:defRPr>
      </a:lvl1pPr>
    </p:titleStyle>
    <p:bodyStyle>
      <a:lvl1pPr marL="0" indent="0" algn="l" defTabSz="342860" rtl="0" eaLnBrk="1" latinLnBrk="0" hangingPunct="1">
        <a:lnSpc>
          <a:spcPct val="98000"/>
        </a:lnSpc>
        <a:spcBef>
          <a:spcPts val="450"/>
        </a:spcBef>
        <a:buFont typeface="Arial"/>
        <a:buNone/>
        <a:defRPr sz="1125" kern="1200">
          <a:solidFill>
            <a:schemeClr val="tx1"/>
          </a:solidFill>
          <a:latin typeface="+mn-lt"/>
          <a:ea typeface="+mn-ea"/>
          <a:cs typeface="+mn-cs"/>
        </a:defRPr>
      </a:lvl1pPr>
      <a:lvl2pPr marL="137160" indent="-137160" algn="l" defTabSz="342860" rtl="0" eaLnBrk="1" latinLnBrk="0" hangingPunct="1">
        <a:lnSpc>
          <a:spcPct val="100000"/>
        </a:lnSpc>
        <a:spcBef>
          <a:spcPts val="225"/>
        </a:spcBef>
        <a:buFont typeface="Arial" panose="020B0604020202020204" pitchFamily="34" charset="0"/>
        <a:buChar char="•"/>
        <a:defRPr sz="1125" kern="1200">
          <a:solidFill>
            <a:schemeClr val="tx1"/>
          </a:solidFill>
          <a:latin typeface="+mn-lt"/>
          <a:ea typeface="+mn-ea"/>
          <a:cs typeface="+mn-cs"/>
        </a:defRPr>
      </a:lvl2pPr>
      <a:lvl3pPr marL="274320" indent="-137160" algn="l" defTabSz="342860" rtl="0" eaLnBrk="1" latinLnBrk="0" hangingPunct="1">
        <a:lnSpc>
          <a:spcPct val="100000"/>
        </a:lnSpc>
        <a:spcBef>
          <a:spcPts val="225"/>
        </a:spcBef>
        <a:buFont typeface="Calibri" panose="020F0502020204030204" pitchFamily="34" charset="0"/>
        <a:buChar char="–"/>
        <a:defRPr sz="900" kern="1200">
          <a:solidFill>
            <a:schemeClr val="tx1"/>
          </a:solidFill>
          <a:latin typeface="+mn-lt"/>
          <a:ea typeface="+mn-ea"/>
          <a:cs typeface="+mn-cs"/>
        </a:defRPr>
      </a:lvl3pPr>
      <a:lvl4pPr marL="411480" indent="-137160" algn="l" defTabSz="342860" rtl="0" eaLnBrk="1" latinLnBrk="0" hangingPunct="1">
        <a:lnSpc>
          <a:spcPct val="112000"/>
        </a:lnSpc>
        <a:spcBef>
          <a:spcPts val="225"/>
        </a:spcBef>
        <a:buFont typeface="Arial" panose="020B0604020202020204" pitchFamily="34" charset="0"/>
        <a:buChar char="•"/>
        <a:defRPr sz="900" kern="1200">
          <a:solidFill>
            <a:schemeClr val="tx1"/>
          </a:solidFill>
          <a:latin typeface="+mn-lt"/>
          <a:ea typeface="+mn-ea"/>
          <a:cs typeface="+mn-cs"/>
        </a:defRPr>
      </a:lvl4pPr>
      <a:lvl5pPr marL="385763" indent="-130969" algn="l" defTabSz="342860" rtl="0" eaLnBrk="1" latinLnBrk="0" hangingPunct="1">
        <a:lnSpc>
          <a:spcPct val="95000"/>
        </a:lnSpc>
        <a:spcBef>
          <a:spcPts val="450"/>
        </a:spcBef>
        <a:buFont typeface="Arial" panose="020B0604020202020204" pitchFamily="34" charset="0"/>
        <a:buChar char="•"/>
        <a:defRPr sz="1125" kern="1200">
          <a:solidFill>
            <a:schemeClr val="bg1"/>
          </a:solidFill>
          <a:latin typeface="+mn-lt"/>
          <a:ea typeface="+mn-ea"/>
          <a:cs typeface="+mn-cs"/>
        </a:defRPr>
      </a:lvl5pPr>
      <a:lvl6pPr marL="1885730" indent="-171430" algn="l" defTabSz="342860" rtl="0" eaLnBrk="1" latinLnBrk="0" hangingPunct="1">
        <a:spcBef>
          <a:spcPct val="20000"/>
        </a:spcBef>
        <a:buFont typeface="Arial"/>
        <a:buChar char="•"/>
        <a:defRPr sz="1500" kern="1200">
          <a:solidFill>
            <a:schemeClr val="tx1"/>
          </a:solidFill>
          <a:latin typeface="+mn-lt"/>
          <a:ea typeface="+mn-ea"/>
          <a:cs typeface="+mn-cs"/>
        </a:defRPr>
      </a:lvl6pPr>
      <a:lvl7pPr marL="2228590" indent="-171430" algn="l" defTabSz="342860" rtl="0" eaLnBrk="1" latinLnBrk="0" hangingPunct="1">
        <a:spcBef>
          <a:spcPct val="20000"/>
        </a:spcBef>
        <a:buFont typeface="Arial"/>
        <a:buChar char="•"/>
        <a:defRPr sz="1500" kern="1200">
          <a:solidFill>
            <a:schemeClr val="tx1"/>
          </a:solidFill>
          <a:latin typeface="+mn-lt"/>
          <a:ea typeface="+mn-ea"/>
          <a:cs typeface="+mn-cs"/>
        </a:defRPr>
      </a:lvl7pPr>
      <a:lvl8pPr marL="2571449" indent="-171430" algn="l" defTabSz="342860" rtl="0" eaLnBrk="1" latinLnBrk="0" hangingPunct="1">
        <a:spcBef>
          <a:spcPct val="20000"/>
        </a:spcBef>
        <a:buFont typeface="Arial"/>
        <a:buChar char="•"/>
        <a:defRPr sz="1500" kern="1200">
          <a:solidFill>
            <a:schemeClr val="tx1"/>
          </a:solidFill>
          <a:latin typeface="+mn-lt"/>
          <a:ea typeface="+mn-ea"/>
          <a:cs typeface="+mn-cs"/>
        </a:defRPr>
      </a:lvl8pPr>
      <a:lvl9pPr marL="2914310" indent="-171430" algn="l" defTabSz="34286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0" rtl="0" eaLnBrk="1" latinLnBrk="0" hangingPunct="1">
        <a:defRPr sz="1350" kern="1200">
          <a:solidFill>
            <a:schemeClr val="tx1"/>
          </a:solidFill>
          <a:latin typeface="+mn-lt"/>
          <a:ea typeface="+mn-ea"/>
          <a:cs typeface="+mn-cs"/>
        </a:defRPr>
      </a:lvl1pPr>
      <a:lvl2pPr marL="342860" algn="l" defTabSz="342860" rtl="0" eaLnBrk="1" latinLnBrk="0" hangingPunct="1">
        <a:defRPr sz="1350" kern="1200">
          <a:solidFill>
            <a:schemeClr val="tx1"/>
          </a:solidFill>
          <a:latin typeface="+mn-lt"/>
          <a:ea typeface="+mn-ea"/>
          <a:cs typeface="+mn-cs"/>
        </a:defRPr>
      </a:lvl2pPr>
      <a:lvl3pPr marL="685720" algn="l" defTabSz="342860" rtl="0" eaLnBrk="1" latinLnBrk="0" hangingPunct="1">
        <a:defRPr sz="1350" kern="1200">
          <a:solidFill>
            <a:schemeClr val="tx1"/>
          </a:solidFill>
          <a:latin typeface="+mn-lt"/>
          <a:ea typeface="+mn-ea"/>
          <a:cs typeface="+mn-cs"/>
        </a:defRPr>
      </a:lvl3pPr>
      <a:lvl4pPr marL="1028580" algn="l" defTabSz="342860" rtl="0" eaLnBrk="1" latinLnBrk="0" hangingPunct="1">
        <a:defRPr sz="1350" kern="1200">
          <a:solidFill>
            <a:schemeClr val="tx1"/>
          </a:solidFill>
          <a:latin typeface="+mn-lt"/>
          <a:ea typeface="+mn-ea"/>
          <a:cs typeface="+mn-cs"/>
        </a:defRPr>
      </a:lvl4pPr>
      <a:lvl5pPr marL="1371440" algn="l" defTabSz="342860" rtl="0" eaLnBrk="1" latinLnBrk="0" hangingPunct="1">
        <a:defRPr sz="1350" kern="1200">
          <a:solidFill>
            <a:schemeClr val="tx1"/>
          </a:solidFill>
          <a:latin typeface="+mn-lt"/>
          <a:ea typeface="+mn-ea"/>
          <a:cs typeface="+mn-cs"/>
        </a:defRPr>
      </a:lvl5pPr>
      <a:lvl6pPr marL="1714300" algn="l" defTabSz="342860" rtl="0" eaLnBrk="1" latinLnBrk="0" hangingPunct="1">
        <a:defRPr sz="1350" kern="1200">
          <a:solidFill>
            <a:schemeClr val="tx1"/>
          </a:solidFill>
          <a:latin typeface="+mn-lt"/>
          <a:ea typeface="+mn-ea"/>
          <a:cs typeface="+mn-cs"/>
        </a:defRPr>
      </a:lvl6pPr>
      <a:lvl7pPr marL="2057159" algn="l" defTabSz="342860" rtl="0" eaLnBrk="1" latinLnBrk="0" hangingPunct="1">
        <a:defRPr sz="1350" kern="1200">
          <a:solidFill>
            <a:schemeClr val="tx1"/>
          </a:solidFill>
          <a:latin typeface="+mn-lt"/>
          <a:ea typeface="+mn-ea"/>
          <a:cs typeface="+mn-cs"/>
        </a:defRPr>
      </a:lvl7pPr>
      <a:lvl8pPr marL="2400020" algn="l" defTabSz="342860" rtl="0" eaLnBrk="1" latinLnBrk="0" hangingPunct="1">
        <a:defRPr sz="1350" kern="1200">
          <a:solidFill>
            <a:schemeClr val="tx1"/>
          </a:solidFill>
          <a:latin typeface="+mn-lt"/>
          <a:ea typeface="+mn-ea"/>
          <a:cs typeface="+mn-cs"/>
        </a:defRPr>
      </a:lvl8pPr>
      <a:lvl9pPr marL="2742879" algn="l" defTabSz="34286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0778" y="150728"/>
            <a:ext cx="11747071" cy="290849"/>
          </a:xfrm>
          <a:prstGeom prst="rect">
            <a:avLst/>
          </a:prstGeom>
        </p:spPr>
        <p:txBody>
          <a:bodyPr vert="horz" wrap="square"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0347" y="1338279"/>
            <a:ext cx="10854268" cy="4876784"/>
          </a:xfrm>
          <a:prstGeom prst="rect">
            <a:avLst/>
          </a:prstGeom>
        </p:spPr>
        <p:txBody>
          <a:bodyPr vert="horz" wrap="square"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4"/>
          </p:nvPr>
        </p:nvSpPr>
        <p:spPr>
          <a:xfrm>
            <a:off x="11731604" y="6582372"/>
            <a:ext cx="241301" cy="80791"/>
          </a:xfrm>
          <a:prstGeom prst="rect">
            <a:avLst/>
          </a:prstGeom>
        </p:spPr>
        <p:txBody>
          <a:bodyPr vert="horz" wrap="square" lIns="0" tIns="0" rIns="0" bIns="0" rtlCol="0" anchor="ctr">
            <a:spAutoFit/>
          </a:bodyPr>
          <a:lstStyle>
            <a:lvl1pPr algn="r">
              <a:defRPr sz="525" b="0" i="0">
                <a:solidFill>
                  <a:schemeClr val="tx1"/>
                </a:solidFill>
                <a:latin typeface="Calibri"/>
                <a:cs typeface="Calibri"/>
              </a:defRPr>
            </a:lvl1pPr>
          </a:lstStyle>
          <a:p>
            <a:pPr defTabSz="342860"/>
            <a:fld id="{BA11689F-3B9A-A941-B15F-D2DE9D7A7DB5}" type="slidenum">
              <a:rPr lang="en-US" smtClean="0">
                <a:solidFill>
                  <a:srgbClr val="000000"/>
                </a:solidFill>
              </a:rPr>
              <a:pPr defTabSz="342860"/>
              <a:t>‹#›</a:t>
            </a:fld>
            <a:endParaRPr lang="en-US" dirty="0">
              <a:solidFill>
                <a:srgbClr val="000000"/>
              </a:solidFill>
            </a:endParaRPr>
          </a:p>
        </p:txBody>
      </p:sp>
      <p:pic>
        <p:nvPicPr>
          <p:cNvPr id="7" name="Picture 6"/>
          <p:cNvPicPr>
            <a:picLocks/>
          </p:cNvPicPr>
          <p:nvPr/>
        </p:nvPicPr>
        <p:blipFill rotWithShape="1">
          <a:blip r:embed="rId19" cstate="print">
            <a:extLst>
              <a:ext uri="{28A0092B-C50C-407E-A947-70E740481C1C}">
                <a14:useLocalDpi xmlns:a14="http://schemas.microsoft.com/office/drawing/2010/main" val="0"/>
              </a:ext>
            </a:extLst>
          </a:blip>
          <a:srcRect/>
          <a:stretch/>
        </p:blipFill>
        <p:spPr>
          <a:xfrm>
            <a:off x="231432" y="6307293"/>
            <a:ext cx="1301989" cy="382502"/>
          </a:xfrm>
          <a:prstGeom prst="rect">
            <a:avLst/>
          </a:prstGeom>
        </p:spPr>
      </p:pic>
      <p:sp>
        <p:nvSpPr>
          <p:cNvPr id="8" name="fl"/>
          <p:cNvSpPr txBox="1"/>
          <p:nvPr userDrawn="1"/>
        </p:nvSpPr>
        <p:spPr>
          <a:xfrm>
            <a:off x="0" y="6438903"/>
            <a:ext cx="12192000" cy="265457"/>
          </a:xfrm>
          <a:prstGeom prst="rect">
            <a:avLst/>
          </a:prstGeom>
          <a:noFill/>
        </p:spPr>
        <p:txBody>
          <a:bodyPr vert="horz" wrap="square" rtlCol="0">
            <a:spAutoFit/>
          </a:bodyPr>
          <a:lstStyle/>
          <a:p>
            <a:endParaRPr lang="en-GB" sz="1125" dirty="0" err="1" smtClean="0">
              <a:solidFill>
                <a:srgbClr val="808080"/>
              </a:solidFill>
            </a:endParaRPr>
          </a:p>
        </p:txBody>
      </p:sp>
    </p:spTree>
    <p:extLst>
      <p:ext uri="{BB962C8B-B14F-4D97-AF65-F5344CB8AC3E}">
        <p14:creationId xmlns:p14="http://schemas.microsoft.com/office/powerpoint/2010/main" val="237092451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Lst>
  <p:timing>
    <p:tnLst>
      <p:par>
        <p:cTn id="1" dur="indefinite" restart="never" nodeType="tmRoot"/>
      </p:par>
    </p:tnLst>
  </p:timing>
  <p:hf hdr="0" ftr="0" dt="0"/>
  <p:txStyles>
    <p:titleStyle>
      <a:lvl1pPr algn="l" defTabSz="342860" rtl="0" eaLnBrk="1" latinLnBrk="0" hangingPunct="1">
        <a:lnSpc>
          <a:spcPct val="100000"/>
        </a:lnSpc>
        <a:spcBef>
          <a:spcPct val="0"/>
        </a:spcBef>
        <a:buNone/>
        <a:defRPr sz="1575" b="1" kern="1200">
          <a:solidFill>
            <a:schemeClr val="bg2"/>
          </a:solidFill>
          <a:latin typeface="+mj-lt"/>
          <a:ea typeface="+mj-ea"/>
          <a:cs typeface="+mj-cs"/>
        </a:defRPr>
      </a:lvl1pPr>
    </p:titleStyle>
    <p:bodyStyle>
      <a:lvl1pPr marL="0" indent="0" algn="l" defTabSz="342860" rtl="0" eaLnBrk="1" latinLnBrk="0" hangingPunct="1">
        <a:lnSpc>
          <a:spcPct val="98000"/>
        </a:lnSpc>
        <a:spcBef>
          <a:spcPts val="450"/>
        </a:spcBef>
        <a:buFont typeface="Arial"/>
        <a:buNone/>
        <a:defRPr sz="1125" kern="1200">
          <a:solidFill>
            <a:schemeClr val="tx1"/>
          </a:solidFill>
          <a:latin typeface="+mn-lt"/>
          <a:ea typeface="+mn-ea"/>
          <a:cs typeface="+mn-cs"/>
        </a:defRPr>
      </a:lvl1pPr>
      <a:lvl2pPr marL="137160" indent="-137160" algn="l" defTabSz="342860" rtl="0" eaLnBrk="1" latinLnBrk="0" hangingPunct="1">
        <a:lnSpc>
          <a:spcPct val="100000"/>
        </a:lnSpc>
        <a:spcBef>
          <a:spcPts val="225"/>
        </a:spcBef>
        <a:buFont typeface="Arial" panose="020B0604020202020204" pitchFamily="34" charset="0"/>
        <a:buChar char="•"/>
        <a:defRPr sz="1125" kern="1200">
          <a:solidFill>
            <a:schemeClr val="tx1"/>
          </a:solidFill>
          <a:latin typeface="+mn-lt"/>
          <a:ea typeface="+mn-ea"/>
          <a:cs typeface="+mn-cs"/>
        </a:defRPr>
      </a:lvl2pPr>
      <a:lvl3pPr marL="274320" indent="-137160" algn="l" defTabSz="342860" rtl="0" eaLnBrk="1" latinLnBrk="0" hangingPunct="1">
        <a:lnSpc>
          <a:spcPct val="100000"/>
        </a:lnSpc>
        <a:spcBef>
          <a:spcPts val="225"/>
        </a:spcBef>
        <a:buFont typeface="Calibri" panose="020F0502020204030204" pitchFamily="34" charset="0"/>
        <a:buChar char="–"/>
        <a:defRPr sz="900" kern="1200">
          <a:solidFill>
            <a:schemeClr val="tx1"/>
          </a:solidFill>
          <a:latin typeface="+mn-lt"/>
          <a:ea typeface="+mn-ea"/>
          <a:cs typeface="+mn-cs"/>
        </a:defRPr>
      </a:lvl3pPr>
      <a:lvl4pPr marL="411480" indent="-137160" algn="l" defTabSz="342860" rtl="0" eaLnBrk="1" latinLnBrk="0" hangingPunct="1">
        <a:lnSpc>
          <a:spcPct val="112000"/>
        </a:lnSpc>
        <a:spcBef>
          <a:spcPts val="225"/>
        </a:spcBef>
        <a:buFont typeface="Arial" panose="020B0604020202020204" pitchFamily="34" charset="0"/>
        <a:buChar char="•"/>
        <a:defRPr sz="900" kern="1200">
          <a:solidFill>
            <a:schemeClr val="tx1"/>
          </a:solidFill>
          <a:latin typeface="+mn-lt"/>
          <a:ea typeface="+mn-ea"/>
          <a:cs typeface="+mn-cs"/>
        </a:defRPr>
      </a:lvl4pPr>
      <a:lvl5pPr marL="385763" indent="-130969" algn="l" defTabSz="342860" rtl="0" eaLnBrk="1" latinLnBrk="0" hangingPunct="1">
        <a:lnSpc>
          <a:spcPct val="95000"/>
        </a:lnSpc>
        <a:spcBef>
          <a:spcPts val="450"/>
        </a:spcBef>
        <a:buFont typeface="Arial" panose="020B0604020202020204" pitchFamily="34" charset="0"/>
        <a:buChar char="•"/>
        <a:defRPr sz="1125" kern="1200">
          <a:solidFill>
            <a:schemeClr val="bg1"/>
          </a:solidFill>
          <a:latin typeface="+mn-lt"/>
          <a:ea typeface="+mn-ea"/>
          <a:cs typeface="+mn-cs"/>
        </a:defRPr>
      </a:lvl5pPr>
      <a:lvl6pPr marL="1885730" indent="-171430" algn="l" defTabSz="342860" rtl="0" eaLnBrk="1" latinLnBrk="0" hangingPunct="1">
        <a:spcBef>
          <a:spcPct val="20000"/>
        </a:spcBef>
        <a:buFont typeface="Arial"/>
        <a:buChar char="•"/>
        <a:defRPr sz="1500" kern="1200">
          <a:solidFill>
            <a:schemeClr val="tx1"/>
          </a:solidFill>
          <a:latin typeface="+mn-lt"/>
          <a:ea typeface="+mn-ea"/>
          <a:cs typeface="+mn-cs"/>
        </a:defRPr>
      </a:lvl6pPr>
      <a:lvl7pPr marL="2228590" indent="-171430" algn="l" defTabSz="342860" rtl="0" eaLnBrk="1" latinLnBrk="0" hangingPunct="1">
        <a:spcBef>
          <a:spcPct val="20000"/>
        </a:spcBef>
        <a:buFont typeface="Arial"/>
        <a:buChar char="•"/>
        <a:defRPr sz="1500" kern="1200">
          <a:solidFill>
            <a:schemeClr val="tx1"/>
          </a:solidFill>
          <a:latin typeface="+mn-lt"/>
          <a:ea typeface="+mn-ea"/>
          <a:cs typeface="+mn-cs"/>
        </a:defRPr>
      </a:lvl7pPr>
      <a:lvl8pPr marL="2571449" indent="-171430" algn="l" defTabSz="342860" rtl="0" eaLnBrk="1" latinLnBrk="0" hangingPunct="1">
        <a:spcBef>
          <a:spcPct val="20000"/>
        </a:spcBef>
        <a:buFont typeface="Arial"/>
        <a:buChar char="•"/>
        <a:defRPr sz="1500" kern="1200">
          <a:solidFill>
            <a:schemeClr val="tx1"/>
          </a:solidFill>
          <a:latin typeface="+mn-lt"/>
          <a:ea typeface="+mn-ea"/>
          <a:cs typeface="+mn-cs"/>
        </a:defRPr>
      </a:lvl8pPr>
      <a:lvl9pPr marL="2914310" indent="-171430" algn="l" defTabSz="34286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0" rtl="0" eaLnBrk="1" latinLnBrk="0" hangingPunct="1">
        <a:defRPr sz="1350" kern="1200">
          <a:solidFill>
            <a:schemeClr val="tx1"/>
          </a:solidFill>
          <a:latin typeface="+mn-lt"/>
          <a:ea typeface="+mn-ea"/>
          <a:cs typeface="+mn-cs"/>
        </a:defRPr>
      </a:lvl1pPr>
      <a:lvl2pPr marL="342860" algn="l" defTabSz="342860" rtl="0" eaLnBrk="1" latinLnBrk="0" hangingPunct="1">
        <a:defRPr sz="1350" kern="1200">
          <a:solidFill>
            <a:schemeClr val="tx1"/>
          </a:solidFill>
          <a:latin typeface="+mn-lt"/>
          <a:ea typeface="+mn-ea"/>
          <a:cs typeface="+mn-cs"/>
        </a:defRPr>
      </a:lvl2pPr>
      <a:lvl3pPr marL="685720" algn="l" defTabSz="342860" rtl="0" eaLnBrk="1" latinLnBrk="0" hangingPunct="1">
        <a:defRPr sz="1350" kern="1200">
          <a:solidFill>
            <a:schemeClr val="tx1"/>
          </a:solidFill>
          <a:latin typeface="+mn-lt"/>
          <a:ea typeface="+mn-ea"/>
          <a:cs typeface="+mn-cs"/>
        </a:defRPr>
      </a:lvl3pPr>
      <a:lvl4pPr marL="1028580" algn="l" defTabSz="342860" rtl="0" eaLnBrk="1" latinLnBrk="0" hangingPunct="1">
        <a:defRPr sz="1350" kern="1200">
          <a:solidFill>
            <a:schemeClr val="tx1"/>
          </a:solidFill>
          <a:latin typeface="+mn-lt"/>
          <a:ea typeface="+mn-ea"/>
          <a:cs typeface="+mn-cs"/>
        </a:defRPr>
      </a:lvl4pPr>
      <a:lvl5pPr marL="1371440" algn="l" defTabSz="342860" rtl="0" eaLnBrk="1" latinLnBrk="0" hangingPunct="1">
        <a:defRPr sz="1350" kern="1200">
          <a:solidFill>
            <a:schemeClr val="tx1"/>
          </a:solidFill>
          <a:latin typeface="+mn-lt"/>
          <a:ea typeface="+mn-ea"/>
          <a:cs typeface="+mn-cs"/>
        </a:defRPr>
      </a:lvl5pPr>
      <a:lvl6pPr marL="1714300" algn="l" defTabSz="342860" rtl="0" eaLnBrk="1" latinLnBrk="0" hangingPunct="1">
        <a:defRPr sz="1350" kern="1200">
          <a:solidFill>
            <a:schemeClr val="tx1"/>
          </a:solidFill>
          <a:latin typeface="+mn-lt"/>
          <a:ea typeface="+mn-ea"/>
          <a:cs typeface="+mn-cs"/>
        </a:defRPr>
      </a:lvl6pPr>
      <a:lvl7pPr marL="2057159" algn="l" defTabSz="342860" rtl="0" eaLnBrk="1" latinLnBrk="0" hangingPunct="1">
        <a:defRPr sz="1350" kern="1200">
          <a:solidFill>
            <a:schemeClr val="tx1"/>
          </a:solidFill>
          <a:latin typeface="+mn-lt"/>
          <a:ea typeface="+mn-ea"/>
          <a:cs typeface="+mn-cs"/>
        </a:defRPr>
      </a:lvl7pPr>
      <a:lvl8pPr marL="2400020" algn="l" defTabSz="342860" rtl="0" eaLnBrk="1" latinLnBrk="0" hangingPunct="1">
        <a:defRPr sz="1350" kern="1200">
          <a:solidFill>
            <a:schemeClr val="tx1"/>
          </a:solidFill>
          <a:latin typeface="+mn-lt"/>
          <a:ea typeface="+mn-ea"/>
          <a:cs typeface="+mn-cs"/>
        </a:defRPr>
      </a:lvl8pPr>
      <a:lvl9pPr marL="2742879" algn="l" defTabSz="34286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78417" y="392113"/>
            <a:ext cx="916728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3315" name="Text Placeholder 2"/>
          <p:cNvSpPr>
            <a:spLocks noGrp="1"/>
          </p:cNvSpPr>
          <p:nvPr>
            <p:ph type="body" idx="1"/>
          </p:nvPr>
        </p:nvSpPr>
        <p:spPr bwMode="auto">
          <a:xfrm>
            <a:off x="878419" y="1439863"/>
            <a:ext cx="103759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extLst>
      <p:ext uri="{BB962C8B-B14F-4D97-AF65-F5344CB8AC3E}">
        <p14:creationId xmlns:p14="http://schemas.microsoft.com/office/powerpoint/2010/main" val="2492447968"/>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342900" rtl="0" eaLnBrk="0" fontAlgn="base" hangingPunct="0">
        <a:spcBef>
          <a:spcPct val="0"/>
        </a:spcBef>
        <a:spcAft>
          <a:spcPct val="0"/>
        </a:spcAft>
        <a:defRPr sz="1800" kern="1200">
          <a:solidFill>
            <a:schemeClr val="tx1"/>
          </a:solidFill>
          <a:latin typeface="Arial" charset="0"/>
          <a:ea typeface="+mj-ea"/>
          <a:cs typeface="+mj-cs"/>
        </a:defRPr>
      </a:lvl1pPr>
      <a:lvl2pPr algn="l" defTabSz="342900" rtl="0" eaLnBrk="0" fontAlgn="base" hangingPunct="0">
        <a:spcBef>
          <a:spcPct val="0"/>
        </a:spcBef>
        <a:spcAft>
          <a:spcPct val="0"/>
        </a:spcAft>
        <a:defRPr sz="1800">
          <a:solidFill>
            <a:schemeClr val="tx1"/>
          </a:solidFill>
          <a:latin typeface="Arial" charset="0"/>
        </a:defRPr>
      </a:lvl2pPr>
      <a:lvl3pPr algn="l" defTabSz="342900" rtl="0" eaLnBrk="0" fontAlgn="base" hangingPunct="0">
        <a:spcBef>
          <a:spcPct val="0"/>
        </a:spcBef>
        <a:spcAft>
          <a:spcPct val="0"/>
        </a:spcAft>
        <a:defRPr sz="1800">
          <a:solidFill>
            <a:schemeClr val="tx1"/>
          </a:solidFill>
          <a:latin typeface="Arial" charset="0"/>
        </a:defRPr>
      </a:lvl3pPr>
      <a:lvl4pPr algn="l" defTabSz="342900" rtl="0" eaLnBrk="0" fontAlgn="base" hangingPunct="0">
        <a:spcBef>
          <a:spcPct val="0"/>
        </a:spcBef>
        <a:spcAft>
          <a:spcPct val="0"/>
        </a:spcAft>
        <a:defRPr sz="1800">
          <a:solidFill>
            <a:schemeClr val="tx1"/>
          </a:solidFill>
          <a:latin typeface="Arial" charset="0"/>
        </a:defRPr>
      </a:lvl4pPr>
      <a:lvl5pPr algn="l" defTabSz="342900" rtl="0" eaLnBrk="0" fontAlgn="base" hangingPunct="0">
        <a:spcBef>
          <a:spcPct val="0"/>
        </a:spcBef>
        <a:spcAft>
          <a:spcPct val="0"/>
        </a:spcAft>
        <a:defRPr sz="1800">
          <a:solidFill>
            <a:schemeClr val="tx1"/>
          </a:solidFill>
          <a:latin typeface="Arial" charset="0"/>
        </a:defRPr>
      </a:lvl5pPr>
      <a:lvl6pPr marL="342900" algn="l" defTabSz="342900" rtl="0" fontAlgn="base">
        <a:spcBef>
          <a:spcPct val="0"/>
        </a:spcBef>
        <a:spcAft>
          <a:spcPct val="0"/>
        </a:spcAft>
        <a:defRPr sz="1800">
          <a:solidFill>
            <a:schemeClr val="tx1"/>
          </a:solidFill>
          <a:latin typeface="Arial" charset="0"/>
        </a:defRPr>
      </a:lvl6pPr>
      <a:lvl7pPr marL="685800" algn="l" defTabSz="342900" rtl="0" fontAlgn="base">
        <a:spcBef>
          <a:spcPct val="0"/>
        </a:spcBef>
        <a:spcAft>
          <a:spcPct val="0"/>
        </a:spcAft>
        <a:defRPr sz="1800">
          <a:solidFill>
            <a:schemeClr val="tx1"/>
          </a:solidFill>
          <a:latin typeface="Arial" charset="0"/>
        </a:defRPr>
      </a:lvl7pPr>
      <a:lvl8pPr marL="1028700" algn="l" defTabSz="342900" rtl="0" fontAlgn="base">
        <a:spcBef>
          <a:spcPct val="0"/>
        </a:spcBef>
        <a:spcAft>
          <a:spcPct val="0"/>
        </a:spcAft>
        <a:defRPr sz="1800">
          <a:solidFill>
            <a:schemeClr val="tx1"/>
          </a:solidFill>
          <a:latin typeface="Arial" charset="0"/>
        </a:defRPr>
      </a:lvl8pPr>
      <a:lvl9pPr marL="1371600" algn="l" defTabSz="342900" rtl="0" fontAlgn="base">
        <a:spcBef>
          <a:spcPct val="0"/>
        </a:spcBef>
        <a:spcAft>
          <a:spcPct val="0"/>
        </a:spcAft>
        <a:defRPr sz="1800">
          <a:solidFill>
            <a:schemeClr val="tx1"/>
          </a:solidFill>
          <a:latin typeface="Arial" charset="0"/>
        </a:defRPr>
      </a:lvl9pPr>
    </p:titleStyle>
    <p:bodyStyle>
      <a:lvl1pPr marL="203597" indent="-203597" algn="l" defTabSz="342900" rtl="0" eaLnBrk="0" fontAlgn="base" hangingPunct="0">
        <a:spcBef>
          <a:spcPct val="20000"/>
        </a:spcBef>
        <a:spcAft>
          <a:spcPct val="0"/>
        </a:spcAft>
        <a:buClr>
          <a:srgbClr val="00C0B5"/>
        </a:buClr>
        <a:buFont typeface="Arial" charset="0"/>
        <a:buChar char="•"/>
        <a:defRPr kern="1200">
          <a:solidFill>
            <a:schemeClr val="tx1"/>
          </a:solidFill>
          <a:latin typeface="Arial" charset="0"/>
          <a:ea typeface="+mn-ea"/>
          <a:cs typeface="+mn-cs"/>
        </a:defRPr>
      </a:lvl1pPr>
      <a:lvl2pPr marL="471488" indent="-214313" algn="l" defTabSz="342900" rtl="0" eaLnBrk="0" fontAlgn="base" hangingPunct="0">
        <a:spcBef>
          <a:spcPct val="20000"/>
        </a:spcBef>
        <a:spcAft>
          <a:spcPct val="0"/>
        </a:spcAft>
        <a:buClr>
          <a:srgbClr val="00C0B5"/>
        </a:buClr>
        <a:buFont typeface="Arial" charset="0"/>
        <a:buChar char="–"/>
        <a:defRPr kern="1200">
          <a:solidFill>
            <a:schemeClr val="tx1"/>
          </a:solidFill>
          <a:latin typeface="Arial" charset="0"/>
          <a:ea typeface="+mn-ea"/>
          <a:cs typeface="+mn-cs"/>
        </a:defRPr>
      </a:lvl2pPr>
      <a:lvl3pPr marL="671513" indent="-171450" algn="l" defTabSz="342900" rtl="0" eaLnBrk="0" fontAlgn="base" hangingPunct="0">
        <a:spcBef>
          <a:spcPct val="20000"/>
        </a:spcBef>
        <a:spcAft>
          <a:spcPct val="0"/>
        </a:spcAft>
        <a:buClr>
          <a:srgbClr val="00C0B5"/>
        </a:buClr>
        <a:buFont typeface="Arial" charset="0"/>
        <a:buChar char="•"/>
        <a:defRPr sz="1200" kern="1200">
          <a:solidFill>
            <a:schemeClr val="tx1"/>
          </a:solidFill>
          <a:latin typeface="Arial" charset="0"/>
          <a:ea typeface="+mn-ea"/>
          <a:cs typeface="+mn-cs"/>
        </a:defRPr>
      </a:lvl3pPr>
      <a:lvl4pPr marL="871538" indent="-171450" algn="l" defTabSz="342900" rtl="0" eaLnBrk="0" fontAlgn="base" hangingPunct="0">
        <a:spcBef>
          <a:spcPct val="20000"/>
        </a:spcBef>
        <a:spcAft>
          <a:spcPct val="0"/>
        </a:spcAft>
        <a:buClr>
          <a:srgbClr val="00C0B5"/>
        </a:buClr>
        <a:buFont typeface="Arial" charset="0"/>
        <a:buChar char="–"/>
        <a:defRPr sz="1050" kern="1200">
          <a:solidFill>
            <a:schemeClr val="tx1"/>
          </a:solidFill>
          <a:latin typeface="Arial" charset="0"/>
          <a:ea typeface="+mn-ea"/>
          <a:cs typeface="+mn-cs"/>
        </a:defRPr>
      </a:lvl4pPr>
      <a:lvl5pPr marL="1078706" indent="-171450" algn="l" defTabSz="342900" rtl="0" eaLnBrk="0" fontAlgn="base" hangingPunct="0">
        <a:spcBef>
          <a:spcPct val="20000"/>
        </a:spcBef>
        <a:spcAft>
          <a:spcPct val="0"/>
        </a:spcAft>
        <a:buClr>
          <a:srgbClr val="00C0B5"/>
        </a:buClr>
        <a:buFont typeface="Arial" charset="0"/>
        <a:buChar char="»"/>
        <a:defRPr sz="900" kern="1200">
          <a:solidFill>
            <a:schemeClr val="tx1"/>
          </a:solidFill>
          <a:latin typeface="Arial"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08567" y="414338"/>
            <a:ext cx="10972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808567"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 name="Rectangle 8"/>
          <p:cNvSpPr>
            <a:spLocks noChangeArrowheads="1"/>
          </p:cNvSpPr>
          <p:nvPr/>
        </p:nvSpPr>
        <p:spPr bwMode="auto">
          <a:xfrm>
            <a:off x="2" y="0"/>
            <a:ext cx="359833" cy="3778250"/>
          </a:xfrm>
          <a:prstGeom prst="rect">
            <a:avLst/>
          </a:prstGeom>
          <a:solidFill>
            <a:srgbClr val="00C0B5"/>
          </a:solidFill>
          <a:ln>
            <a:noFill/>
          </a:ln>
          <a:extLst/>
        </p:spPr>
        <p:txBody>
          <a:bodyPr anchor="ctr"/>
          <a:lstStyle/>
          <a:p>
            <a:pPr algn="ctr" defTabSz="342900">
              <a:defRPr/>
            </a:pPr>
            <a:endParaRPr lang="en-US" sz="1350">
              <a:solidFill>
                <a:srgbClr val="FFFFFF"/>
              </a:solidFill>
            </a:endParaRPr>
          </a:p>
        </p:txBody>
      </p:sp>
      <p:sp>
        <p:nvSpPr>
          <p:cNvPr id="81928" name="Line 8"/>
          <p:cNvSpPr>
            <a:spLocks noChangeShapeType="1"/>
          </p:cNvSpPr>
          <p:nvPr/>
        </p:nvSpPr>
        <p:spPr bwMode="auto">
          <a:xfrm>
            <a:off x="395819" y="6502400"/>
            <a:ext cx="11385549" cy="0"/>
          </a:xfrm>
          <a:prstGeom prst="line">
            <a:avLst/>
          </a:prstGeom>
          <a:noFill/>
          <a:ln w="9525">
            <a:solidFill>
              <a:srgbClr val="00C0B5"/>
            </a:solidFill>
            <a:round/>
            <a:headEnd/>
            <a:tailEnd/>
          </a:ln>
          <a:effectLst/>
          <a:extLst/>
        </p:spPr>
        <p:txBody>
          <a:bodyPr/>
          <a:lstStyle/>
          <a:p>
            <a:pPr algn="ctr" defTabSz="342900" fontAlgn="base">
              <a:spcBef>
                <a:spcPct val="50000"/>
              </a:spcBef>
              <a:spcAft>
                <a:spcPct val="0"/>
              </a:spcAft>
              <a:defRPr/>
            </a:pPr>
            <a:endParaRPr lang="en-GB" sz="1350">
              <a:solidFill>
                <a:srgbClr val="000000"/>
              </a:solidFill>
            </a:endParaRPr>
          </a:p>
        </p:txBody>
      </p:sp>
      <p:sp>
        <p:nvSpPr>
          <p:cNvPr id="13" name="Slide Number Placeholder 5"/>
          <p:cNvSpPr txBox="1">
            <a:spLocks/>
          </p:cNvSpPr>
          <p:nvPr/>
        </p:nvSpPr>
        <p:spPr bwMode="auto">
          <a:xfrm>
            <a:off x="11104035" y="6535741"/>
            <a:ext cx="677333" cy="142875"/>
          </a:xfrm>
          <a:prstGeom prst="rect">
            <a:avLst/>
          </a:prstGeom>
          <a:noFill/>
          <a:ln>
            <a:noFill/>
          </a:ln>
          <a:extLst/>
        </p:spPr>
        <p:txBody>
          <a:bodyPr lIns="0" tIns="0" rIns="0" bIns="0"/>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lnSpc>
                <a:spcPct val="110000"/>
              </a:lnSpc>
              <a:spcBef>
                <a:spcPct val="50000"/>
              </a:spcBef>
              <a:spcAft>
                <a:spcPct val="0"/>
              </a:spcAft>
              <a:buClr>
                <a:srgbClr val="000000"/>
              </a:buClr>
              <a:defRPr/>
            </a:pPr>
            <a:fld id="{6B475F49-1981-415B-8D5B-24CDA8E6690D}" type="slidenum">
              <a:rPr lang="en-GB" sz="750" b="1">
                <a:solidFill>
                  <a:srgbClr val="00C0B5"/>
                </a:solidFill>
                <a:cs typeface="Arial" charset="0"/>
              </a:rPr>
              <a:pPr algn="r" fontAlgn="base">
                <a:lnSpc>
                  <a:spcPct val="110000"/>
                </a:lnSpc>
                <a:spcBef>
                  <a:spcPct val="50000"/>
                </a:spcBef>
                <a:spcAft>
                  <a:spcPct val="0"/>
                </a:spcAft>
                <a:buClr>
                  <a:srgbClr val="000000"/>
                </a:buClr>
                <a:defRPr/>
              </a:pPr>
              <a:t>‹#›</a:t>
            </a:fld>
            <a:endParaRPr lang="en-GB" sz="750" b="1">
              <a:solidFill>
                <a:srgbClr val="00C0B5"/>
              </a:solidFill>
              <a:cs typeface="Arial" charset="0"/>
            </a:endParaRPr>
          </a:p>
        </p:txBody>
      </p:sp>
      <p:sp>
        <p:nvSpPr>
          <p:cNvPr id="81930" name="Text Box 10"/>
          <p:cNvSpPr txBox="1">
            <a:spLocks noChangeArrowheads="1"/>
          </p:cNvSpPr>
          <p:nvPr/>
        </p:nvSpPr>
        <p:spPr bwMode="auto">
          <a:xfrm>
            <a:off x="395820" y="6526213"/>
            <a:ext cx="1497205" cy="115416"/>
          </a:xfrm>
          <a:prstGeom prst="rect">
            <a:avLst/>
          </a:prstGeom>
          <a:noFill/>
          <a:ln>
            <a:noFill/>
          </a:ln>
          <a:effectLst/>
          <a:extLst/>
        </p:spPr>
        <p:txBody>
          <a:bodyPr wrap="none" lIns="0" tIns="0" rIns="0" bIns="0">
            <a:spAutoFit/>
          </a:bodyPr>
          <a:lstStyle>
            <a:lvl1pPr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Aft>
                <a:spcPct val="0"/>
              </a:spcAft>
              <a:defRPr/>
            </a:pPr>
            <a:r>
              <a:rPr lang="en-GB" sz="750" dirty="0" smtClean="0">
                <a:solidFill>
                  <a:srgbClr val="000000"/>
                </a:solidFill>
              </a:rPr>
              <a:t>Department for Work and Pensions</a:t>
            </a:r>
            <a:endParaRPr lang="en-GB" sz="750" dirty="0">
              <a:solidFill>
                <a:srgbClr val="000000"/>
              </a:solidFill>
            </a:endParaRPr>
          </a:p>
        </p:txBody>
      </p:sp>
    </p:spTree>
    <p:extLst>
      <p:ext uri="{BB962C8B-B14F-4D97-AF65-F5344CB8AC3E}">
        <p14:creationId xmlns:p14="http://schemas.microsoft.com/office/powerpoint/2010/main" val="126342560"/>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0" fontAlgn="base" hangingPunct="0">
        <a:spcBef>
          <a:spcPct val="0"/>
        </a:spcBef>
        <a:spcAft>
          <a:spcPct val="0"/>
        </a:spcAft>
        <a:defRPr sz="2700">
          <a:solidFill>
            <a:srgbClr val="00C0B5"/>
          </a:solidFill>
          <a:latin typeface="+mj-lt"/>
          <a:ea typeface="+mj-ea"/>
          <a:cs typeface="+mj-cs"/>
        </a:defRPr>
      </a:lvl1pPr>
      <a:lvl2pPr algn="l" rtl="0" eaLnBrk="0" fontAlgn="base" hangingPunct="0">
        <a:spcBef>
          <a:spcPct val="0"/>
        </a:spcBef>
        <a:spcAft>
          <a:spcPct val="0"/>
        </a:spcAft>
        <a:defRPr sz="2700">
          <a:solidFill>
            <a:srgbClr val="00C0B5"/>
          </a:solidFill>
          <a:latin typeface="Arial" charset="0"/>
        </a:defRPr>
      </a:lvl2pPr>
      <a:lvl3pPr algn="l" rtl="0" eaLnBrk="0" fontAlgn="base" hangingPunct="0">
        <a:spcBef>
          <a:spcPct val="0"/>
        </a:spcBef>
        <a:spcAft>
          <a:spcPct val="0"/>
        </a:spcAft>
        <a:defRPr sz="2700">
          <a:solidFill>
            <a:srgbClr val="00C0B5"/>
          </a:solidFill>
          <a:latin typeface="Arial" charset="0"/>
        </a:defRPr>
      </a:lvl3pPr>
      <a:lvl4pPr algn="l" rtl="0" eaLnBrk="0" fontAlgn="base" hangingPunct="0">
        <a:spcBef>
          <a:spcPct val="0"/>
        </a:spcBef>
        <a:spcAft>
          <a:spcPct val="0"/>
        </a:spcAft>
        <a:defRPr sz="2700">
          <a:solidFill>
            <a:srgbClr val="00C0B5"/>
          </a:solidFill>
          <a:latin typeface="Arial" charset="0"/>
        </a:defRPr>
      </a:lvl4pPr>
      <a:lvl5pPr algn="l" rtl="0" eaLnBrk="0" fontAlgn="base" hangingPunct="0">
        <a:spcBef>
          <a:spcPct val="0"/>
        </a:spcBef>
        <a:spcAft>
          <a:spcPct val="0"/>
        </a:spcAft>
        <a:defRPr sz="2700">
          <a:solidFill>
            <a:srgbClr val="00C0B5"/>
          </a:solidFill>
          <a:latin typeface="Arial" charset="0"/>
        </a:defRPr>
      </a:lvl5pPr>
      <a:lvl6pPr marL="342900" algn="l" rtl="0" fontAlgn="base">
        <a:spcBef>
          <a:spcPct val="0"/>
        </a:spcBef>
        <a:spcAft>
          <a:spcPct val="0"/>
        </a:spcAft>
        <a:defRPr sz="2700">
          <a:solidFill>
            <a:srgbClr val="00C0B5"/>
          </a:solidFill>
          <a:latin typeface="Arial" charset="0"/>
        </a:defRPr>
      </a:lvl6pPr>
      <a:lvl7pPr marL="685800" algn="l" rtl="0" fontAlgn="base">
        <a:spcBef>
          <a:spcPct val="0"/>
        </a:spcBef>
        <a:spcAft>
          <a:spcPct val="0"/>
        </a:spcAft>
        <a:defRPr sz="2700">
          <a:solidFill>
            <a:srgbClr val="00C0B5"/>
          </a:solidFill>
          <a:latin typeface="Arial" charset="0"/>
        </a:defRPr>
      </a:lvl7pPr>
      <a:lvl8pPr marL="1028700" algn="l" rtl="0" fontAlgn="base">
        <a:spcBef>
          <a:spcPct val="0"/>
        </a:spcBef>
        <a:spcAft>
          <a:spcPct val="0"/>
        </a:spcAft>
        <a:defRPr sz="2700">
          <a:solidFill>
            <a:srgbClr val="00C0B5"/>
          </a:solidFill>
          <a:latin typeface="Arial" charset="0"/>
        </a:defRPr>
      </a:lvl8pPr>
      <a:lvl9pPr marL="1371600" algn="l" rtl="0" fontAlgn="base">
        <a:spcBef>
          <a:spcPct val="0"/>
        </a:spcBef>
        <a:spcAft>
          <a:spcPct val="0"/>
        </a:spcAft>
        <a:defRPr sz="2700">
          <a:solidFill>
            <a:srgbClr val="00C0B5"/>
          </a:solidFill>
          <a:latin typeface="Arial" charset="0"/>
        </a:defRPr>
      </a:lvl9pPr>
    </p:titleStyle>
    <p:bodyStyle>
      <a:lvl1pPr marL="257175" indent="-257175" algn="l" rtl="0" eaLnBrk="0" fontAlgn="base" hangingPunct="0">
        <a:spcBef>
          <a:spcPct val="20000"/>
        </a:spcBef>
        <a:spcAft>
          <a:spcPct val="0"/>
        </a:spcAft>
        <a:buClr>
          <a:srgbClr val="00C0B5"/>
        </a:buClr>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lr>
          <a:srgbClr val="00C0B5"/>
        </a:buClr>
        <a:buChar char="–"/>
        <a:defRPr sz="1500">
          <a:solidFill>
            <a:schemeClr val="tx1"/>
          </a:solidFill>
          <a:latin typeface="+mn-lt"/>
        </a:defRPr>
      </a:lvl2pPr>
      <a:lvl3pPr marL="857250" indent="-171450" algn="l" rtl="0" eaLnBrk="0" fontAlgn="base" hangingPunct="0">
        <a:spcBef>
          <a:spcPct val="20000"/>
        </a:spcBef>
        <a:spcAft>
          <a:spcPct val="0"/>
        </a:spcAft>
        <a:buClr>
          <a:srgbClr val="00C0B5"/>
        </a:buClr>
        <a:buChar char="•"/>
        <a:defRPr>
          <a:solidFill>
            <a:schemeClr val="tx1"/>
          </a:solidFill>
          <a:latin typeface="+mn-lt"/>
        </a:defRPr>
      </a:lvl3pPr>
      <a:lvl4pPr marL="1200150" indent="-171450" algn="l" rtl="0" eaLnBrk="0" fontAlgn="base" hangingPunct="0">
        <a:spcBef>
          <a:spcPct val="20000"/>
        </a:spcBef>
        <a:spcAft>
          <a:spcPct val="0"/>
        </a:spcAft>
        <a:buClr>
          <a:srgbClr val="00C0B5"/>
        </a:buClr>
        <a:buChar char="–"/>
        <a:defRPr sz="1200">
          <a:solidFill>
            <a:schemeClr val="tx1"/>
          </a:solidFill>
          <a:latin typeface="+mn-lt"/>
        </a:defRPr>
      </a:lvl4pPr>
      <a:lvl5pPr marL="1543050" indent="-171450" algn="l" rtl="0" eaLnBrk="0" fontAlgn="base" hangingPunct="0">
        <a:spcBef>
          <a:spcPct val="20000"/>
        </a:spcBef>
        <a:spcAft>
          <a:spcPct val="0"/>
        </a:spcAft>
        <a:buClr>
          <a:srgbClr val="00C0B5"/>
        </a:buClr>
        <a:buChar char="»"/>
        <a:defRPr sz="1200">
          <a:solidFill>
            <a:schemeClr val="tx1"/>
          </a:solidFill>
          <a:latin typeface="+mn-lt"/>
        </a:defRPr>
      </a:lvl5pPr>
      <a:lvl6pPr marL="1885950" indent="-171450" algn="l" rtl="0" fontAlgn="base">
        <a:spcBef>
          <a:spcPct val="20000"/>
        </a:spcBef>
        <a:spcAft>
          <a:spcPct val="0"/>
        </a:spcAft>
        <a:buClr>
          <a:srgbClr val="00C0B5"/>
        </a:buClr>
        <a:buChar char="»"/>
        <a:defRPr sz="1200">
          <a:solidFill>
            <a:schemeClr val="tx1"/>
          </a:solidFill>
          <a:latin typeface="+mn-lt"/>
        </a:defRPr>
      </a:lvl6pPr>
      <a:lvl7pPr marL="2228850" indent="-171450" algn="l" rtl="0" fontAlgn="base">
        <a:spcBef>
          <a:spcPct val="20000"/>
        </a:spcBef>
        <a:spcAft>
          <a:spcPct val="0"/>
        </a:spcAft>
        <a:buClr>
          <a:srgbClr val="00C0B5"/>
        </a:buClr>
        <a:buChar char="»"/>
        <a:defRPr sz="1200">
          <a:solidFill>
            <a:schemeClr val="tx1"/>
          </a:solidFill>
          <a:latin typeface="+mn-lt"/>
        </a:defRPr>
      </a:lvl7pPr>
      <a:lvl8pPr marL="2571750" indent="-171450" algn="l" rtl="0" fontAlgn="base">
        <a:spcBef>
          <a:spcPct val="20000"/>
        </a:spcBef>
        <a:spcAft>
          <a:spcPct val="0"/>
        </a:spcAft>
        <a:buClr>
          <a:srgbClr val="00C0B5"/>
        </a:buClr>
        <a:buChar char="»"/>
        <a:defRPr sz="1200">
          <a:solidFill>
            <a:schemeClr val="tx1"/>
          </a:solidFill>
          <a:latin typeface="+mn-lt"/>
        </a:defRPr>
      </a:lvl8pPr>
      <a:lvl9pPr marL="2914650" indent="-171450" algn="l" rtl="0" fontAlgn="base">
        <a:spcBef>
          <a:spcPct val="20000"/>
        </a:spcBef>
        <a:spcAft>
          <a:spcPct val="0"/>
        </a:spcAft>
        <a:buClr>
          <a:srgbClr val="00C0B5"/>
        </a:buClr>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08567" y="414338"/>
            <a:ext cx="10972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808567"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 name="Rectangle 8"/>
          <p:cNvSpPr>
            <a:spLocks noChangeArrowheads="1"/>
          </p:cNvSpPr>
          <p:nvPr/>
        </p:nvSpPr>
        <p:spPr bwMode="auto">
          <a:xfrm>
            <a:off x="2" y="0"/>
            <a:ext cx="359833" cy="3778250"/>
          </a:xfrm>
          <a:prstGeom prst="rect">
            <a:avLst/>
          </a:prstGeom>
          <a:solidFill>
            <a:srgbClr val="00C0B5"/>
          </a:solidFill>
          <a:ln>
            <a:noFill/>
          </a:ln>
          <a:extLst/>
        </p:spPr>
        <p:txBody>
          <a:bodyPr anchor="ctr"/>
          <a:lstStyle/>
          <a:p>
            <a:pPr algn="ctr" defTabSz="342900">
              <a:defRPr/>
            </a:pPr>
            <a:endParaRPr lang="en-US" sz="1350">
              <a:solidFill>
                <a:srgbClr val="FFFFFF"/>
              </a:solidFill>
            </a:endParaRPr>
          </a:p>
        </p:txBody>
      </p:sp>
      <p:sp>
        <p:nvSpPr>
          <p:cNvPr id="81928" name="Line 8"/>
          <p:cNvSpPr>
            <a:spLocks noChangeShapeType="1"/>
          </p:cNvSpPr>
          <p:nvPr/>
        </p:nvSpPr>
        <p:spPr bwMode="auto">
          <a:xfrm>
            <a:off x="395819" y="6502400"/>
            <a:ext cx="11385549" cy="0"/>
          </a:xfrm>
          <a:prstGeom prst="line">
            <a:avLst/>
          </a:prstGeom>
          <a:noFill/>
          <a:ln w="9525">
            <a:solidFill>
              <a:srgbClr val="00C0B5"/>
            </a:solidFill>
            <a:round/>
            <a:headEnd/>
            <a:tailEnd/>
          </a:ln>
          <a:effectLst/>
          <a:extLst/>
        </p:spPr>
        <p:txBody>
          <a:bodyPr/>
          <a:lstStyle/>
          <a:p>
            <a:pPr algn="ctr" defTabSz="342900" fontAlgn="base">
              <a:spcBef>
                <a:spcPct val="50000"/>
              </a:spcBef>
              <a:spcAft>
                <a:spcPct val="0"/>
              </a:spcAft>
              <a:defRPr/>
            </a:pPr>
            <a:endParaRPr lang="en-GB" sz="1350">
              <a:solidFill>
                <a:srgbClr val="000000"/>
              </a:solidFill>
            </a:endParaRPr>
          </a:p>
        </p:txBody>
      </p:sp>
      <p:sp>
        <p:nvSpPr>
          <p:cNvPr id="13" name="Slide Number Placeholder 5"/>
          <p:cNvSpPr txBox="1">
            <a:spLocks/>
          </p:cNvSpPr>
          <p:nvPr/>
        </p:nvSpPr>
        <p:spPr bwMode="auto">
          <a:xfrm>
            <a:off x="11104035" y="6535741"/>
            <a:ext cx="677333" cy="142875"/>
          </a:xfrm>
          <a:prstGeom prst="rect">
            <a:avLst/>
          </a:prstGeom>
          <a:noFill/>
          <a:ln>
            <a:noFill/>
          </a:ln>
          <a:extLst/>
        </p:spPr>
        <p:txBody>
          <a:bodyPr lIns="0" tIns="0" rIns="0" bIns="0"/>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lnSpc>
                <a:spcPct val="110000"/>
              </a:lnSpc>
              <a:spcBef>
                <a:spcPct val="50000"/>
              </a:spcBef>
              <a:spcAft>
                <a:spcPct val="0"/>
              </a:spcAft>
              <a:buClr>
                <a:srgbClr val="000000"/>
              </a:buClr>
              <a:defRPr/>
            </a:pPr>
            <a:fld id="{6B475F49-1981-415B-8D5B-24CDA8E6690D}" type="slidenum">
              <a:rPr lang="en-GB" sz="750" b="1">
                <a:solidFill>
                  <a:srgbClr val="00C0B5"/>
                </a:solidFill>
                <a:cs typeface="Arial" charset="0"/>
              </a:rPr>
              <a:pPr algn="r" fontAlgn="base">
                <a:lnSpc>
                  <a:spcPct val="110000"/>
                </a:lnSpc>
                <a:spcBef>
                  <a:spcPct val="50000"/>
                </a:spcBef>
                <a:spcAft>
                  <a:spcPct val="0"/>
                </a:spcAft>
                <a:buClr>
                  <a:srgbClr val="000000"/>
                </a:buClr>
                <a:defRPr/>
              </a:pPr>
              <a:t>‹#›</a:t>
            </a:fld>
            <a:endParaRPr lang="en-GB" sz="750" b="1">
              <a:solidFill>
                <a:srgbClr val="00C0B5"/>
              </a:solidFill>
              <a:cs typeface="Arial" charset="0"/>
            </a:endParaRPr>
          </a:p>
        </p:txBody>
      </p:sp>
      <p:sp>
        <p:nvSpPr>
          <p:cNvPr id="81930" name="Text Box 10"/>
          <p:cNvSpPr txBox="1">
            <a:spLocks noChangeArrowheads="1"/>
          </p:cNvSpPr>
          <p:nvPr/>
        </p:nvSpPr>
        <p:spPr bwMode="auto">
          <a:xfrm>
            <a:off x="395820" y="6526213"/>
            <a:ext cx="1497205" cy="115416"/>
          </a:xfrm>
          <a:prstGeom prst="rect">
            <a:avLst/>
          </a:prstGeom>
          <a:noFill/>
          <a:ln>
            <a:noFill/>
          </a:ln>
          <a:effectLst/>
          <a:extLst/>
        </p:spPr>
        <p:txBody>
          <a:bodyPr wrap="none" lIns="0" tIns="0" rIns="0" bIns="0">
            <a:spAutoFit/>
          </a:bodyPr>
          <a:lstStyle>
            <a:lvl1pPr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Aft>
                <a:spcPct val="0"/>
              </a:spcAft>
              <a:defRPr/>
            </a:pPr>
            <a:r>
              <a:rPr lang="en-GB" sz="750" dirty="0" smtClean="0">
                <a:solidFill>
                  <a:srgbClr val="000000"/>
                </a:solidFill>
              </a:rPr>
              <a:t>Department for Work and Pensions</a:t>
            </a:r>
            <a:endParaRPr lang="en-GB" sz="750" dirty="0">
              <a:solidFill>
                <a:srgbClr val="000000"/>
              </a:solidFill>
            </a:endParaRPr>
          </a:p>
        </p:txBody>
      </p:sp>
    </p:spTree>
    <p:extLst>
      <p:ext uri="{BB962C8B-B14F-4D97-AF65-F5344CB8AC3E}">
        <p14:creationId xmlns:p14="http://schemas.microsoft.com/office/powerpoint/2010/main" val="1571531880"/>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0" fontAlgn="base" hangingPunct="0">
        <a:spcBef>
          <a:spcPct val="0"/>
        </a:spcBef>
        <a:spcAft>
          <a:spcPct val="0"/>
        </a:spcAft>
        <a:defRPr sz="2700">
          <a:solidFill>
            <a:srgbClr val="00C0B5"/>
          </a:solidFill>
          <a:latin typeface="+mj-lt"/>
          <a:ea typeface="+mj-ea"/>
          <a:cs typeface="+mj-cs"/>
        </a:defRPr>
      </a:lvl1pPr>
      <a:lvl2pPr algn="l" rtl="0" eaLnBrk="0" fontAlgn="base" hangingPunct="0">
        <a:spcBef>
          <a:spcPct val="0"/>
        </a:spcBef>
        <a:spcAft>
          <a:spcPct val="0"/>
        </a:spcAft>
        <a:defRPr sz="2700">
          <a:solidFill>
            <a:srgbClr val="00C0B5"/>
          </a:solidFill>
          <a:latin typeface="Arial" charset="0"/>
        </a:defRPr>
      </a:lvl2pPr>
      <a:lvl3pPr algn="l" rtl="0" eaLnBrk="0" fontAlgn="base" hangingPunct="0">
        <a:spcBef>
          <a:spcPct val="0"/>
        </a:spcBef>
        <a:spcAft>
          <a:spcPct val="0"/>
        </a:spcAft>
        <a:defRPr sz="2700">
          <a:solidFill>
            <a:srgbClr val="00C0B5"/>
          </a:solidFill>
          <a:latin typeface="Arial" charset="0"/>
        </a:defRPr>
      </a:lvl3pPr>
      <a:lvl4pPr algn="l" rtl="0" eaLnBrk="0" fontAlgn="base" hangingPunct="0">
        <a:spcBef>
          <a:spcPct val="0"/>
        </a:spcBef>
        <a:spcAft>
          <a:spcPct val="0"/>
        </a:spcAft>
        <a:defRPr sz="2700">
          <a:solidFill>
            <a:srgbClr val="00C0B5"/>
          </a:solidFill>
          <a:latin typeface="Arial" charset="0"/>
        </a:defRPr>
      </a:lvl4pPr>
      <a:lvl5pPr algn="l" rtl="0" eaLnBrk="0" fontAlgn="base" hangingPunct="0">
        <a:spcBef>
          <a:spcPct val="0"/>
        </a:spcBef>
        <a:spcAft>
          <a:spcPct val="0"/>
        </a:spcAft>
        <a:defRPr sz="2700">
          <a:solidFill>
            <a:srgbClr val="00C0B5"/>
          </a:solidFill>
          <a:latin typeface="Arial" charset="0"/>
        </a:defRPr>
      </a:lvl5pPr>
      <a:lvl6pPr marL="342900" algn="l" rtl="0" fontAlgn="base">
        <a:spcBef>
          <a:spcPct val="0"/>
        </a:spcBef>
        <a:spcAft>
          <a:spcPct val="0"/>
        </a:spcAft>
        <a:defRPr sz="2700">
          <a:solidFill>
            <a:srgbClr val="00C0B5"/>
          </a:solidFill>
          <a:latin typeface="Arial" charset="0"/>
        </a:defRPr>
      </a:lvl6pPr>
      <a:lvl7pPr marL="685800" algn="l" rtl="0" fontAlgn="base">
        <a:spcBef>
          <a:spcPct val="0"/>
        </a:spcBef>
        <a:spcAft>
          <a:spcPct val="0"/>
        </a:spcAft>
        <a:defRPr sz="2700">
          <a:solidFill>
            <a:srgbClr val="00C0B5"/>
          </a:solidFill>
          <a:latin typeface="Arial" charset="0"/>
        </a:defRPr>
      </a:lvl7pPr>
      <a:lvl8pPr marL="1028700" algn="l" rtl="0" fontAlgn="base">
        <a:spcBef>
          <a:spcPct val="0"/>
        </a:spcBef>
        <a:spcAft>
          <a:spcPct val="0"/>
        </a:spcAft>
        <a:defRPr sz="2700">
          <a:solidFill>
            <a:srgbClr val="00C0B5"/>
          </a:solidFill>
          <a:latin typeface="Arial" charset="0"/>
        </a:defRPr>
      </a:lvl8pPr>
      <a:lvl9pPr marL="1371600" algn="l" rtl="0" fontAlgn="base">
        <a:spcBef>
          <a:spcPct val="0"/>
        </a:spcBef>
        <a:spcAft>
          <a:spcPct val="0"/>
        </a:spcAft>
        <a:defRPr sz="2700">
          <a:solidFill>
            <a:srgbClr val="00C0B5"/>
          </a:solidFill>
          <a:latin typeface="Arial" charset="0"/>
        </a:defRPr>
      </a:lvl9pPr>
    </p:titleStyle>
    <p:bodyStyle>
      <a:lvl1pPr marL="257175" indent="-257175" algn="l" rtl="0" eaLnBrk="0" fontAlgn="base" hangingPunct="0">
        <a:spcBef>
          <a:spcPct val="20000"/>
        </a:spcBef>
        <a:spcAft>
          <a:spcPct val="0"/>
        </a:spcAft>
        <a:buClr>
          <a:srgbClr val="00C0B5"/>
        </a:buClr>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lr>
          <a:srgbClr val="00C0B5"/>
        </a:buClr>
        <a:buChar char="–"/>
        <a:defRPr sz="1500">
          <a:solidFill>
            <a:schemeClr val="tx1"/>
          </a:solidFill>
          <a:latin typeface="+mn-lt"/>
        </a:defRPr>
      </a:lvl2pPr>
      <a:lvl3pPr marL="857250" indent="-171450" algn="l" rtl="0" eaLnBrk="0" fontAlgn="base" hangingPunct="0">
        <a:spcBef>
          <a:spcPct val="20000"/>
        </a:spcBef>
        <a:spcAft>
          <a:spcPct val="0"/>
        </a:spcAft>
        <a:buClr>
          <a:srgbClr val="00C0B5"/>
        </a:buClr>
        <a:buChar char="•"/>
        <a:defRPr>
          <a:solidFill>
            <a:schemeClr val="tx1"/>
          </a:solidFill>
          <a:latin typeface="+mn-lt"/>
        </a:defRPr>
      </a:lvl3pPr>
      <a:lvl4pPr marL="1200150" indent="-171450" algn="l" rtl="0" eaLnBrk="0" fontAlgn="base" hangingPunct="0">
        <a:spcBef>
          <a:spcPct val="20000"/>
        </a:spcBef>
        <a:spcAft>
          <a:spcPct val="0"/>
        </a:spcAft>
        <a:buClr>
          <a:srgbClr val="00C0B5"/>
        </a:buClr>
        <a:buChar char="–"/>
        <a:defRPr sz="1200">
          <a:solidFill>
            <a:schemeClr val="tx1"/>
          </a:solidFill>
          <a:latin typeface="+mn-lt"/>
        </a:defRPr>
      </a:lvl4pPr>
      <a:lvl5pPr marL="1543050" indent="-171450" algn="l" rtl="0" eaLnBrk="0" fontAlgn="base" hangingPunct="0">
        <a:spcBef>
          <a:spcPct val="20000"/>
        </a:spcBef>
        <a:spcAft>
          <a:spcPct val="0"/>
        </a:spcAft>
        <a:buClr>
          <a:srgbClr val="00C0B5"/>
        </a:buClr>
        <a:buChar char="»"/>
        <a:defRPr sz="1200">
          <a:solidFill>
            <a:schemeClr val="tx1"/>
          </a:solidFill>
          <a:latin typeface="+mn-lt"/>
        </a:defRPr>
      </a:lvl5pPr>
      <a:lvl6pPr marL="1885950" indent="-171450" algn="l" rtl="0" fontAlgn="base">
        <a:spcBef>
          <a:spcPct val="20000"/>
        </a:spcBef>
        <a:spcAft>
          <a:spcPct val="0"/>
        </a:spcAft>
        <a:buClr>
          <a:srgbClr val="00C0B5"/>
        </a:buClr>
        <a:buChar char="»"/>
        <a:defRPr sz="1200">
          <a:solidFill>
            <a:schemeClr val="tx1"/>
          </a:solidFill>
          <a:latin typeface="+mn-lt"/>
        </a:defRPr>
      </a:lvl6pPr>
      <a:lvl7pPr marL="2228850" indent="-171450" algn="l" rtl="0" fontAlgn="base">
        <a:spcBef>
          <a:spcPct val="20000"/>
        </a:spcBef>
        <a:spcAft>
          <a:spcPct val="0"/>
        </a:spcAft>
        <a:buClr>
          <a:srgbClr val="00C0B5"/>
        </a:buClr>
        <a:buChar char="»"/>
        <a:defRPr sz="1200">
          <a:solidFill>
            <a:schemeClr val="tx1"/>
          </a:solidFill>
          <a:latin typeface="+mn-lt"/>
        </a:defRPr>
      </a:lvl7pPr>
      <a:lvl8pPr marL="2571750" indent="-171450" algn="l" rtl="0" fontAlgn="base">
        <a:spcBef>
          <a:spcPct val="20000"/>
        </a:spcBef>
        <a:spcAft>
          <a:spcPct val="0"/>
        </a:spcAft>
        <a:buClr>
          <a:srgbClr val="00C0B5"/>
        </a:buClr>
        <a:buChar char="»"/>
        <a:defRPr sz="1200">
          <a:solidFill>
            <a:schemeClr val="tx1"/>
          </a:solidFill>
          <a:latin typeface="+mn-lt"/>
        </a:defRPr>
      </a:lvl8pPr>
      <a:lvl9pPr marL="2914650" indent="-171450" algn="l" rtl="0" fontAlgn="base">
        <a:spcBef>
          <a:spcPct val="20000"/>
        </a:spcBef>
        <a:spcAft>
          <a:spcPct val="0"/>
        </a:spcAft>
        <a:buClr>
          <a:srgbClr val="00C0B5"/>
        </a:buClr>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08567" y="414338"/>
            <a:ext cx="10972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808567"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 name="Rectangle 8"/>
          <p:cNvSpPr>
            <a:spLocks noChangeArrowheads="1"/>
          </p:cNvSpPr>
          <p:nvPr/>
        </p:nvSpPr>
        <p:spPr bwMode="auto">
          <a:xfrm>
            <a:off x="2" y="0"/>
            <a:ext cx="359833" cy="3778250"/>
          </a:xfrm>
          <a:prstGeom prst="rect">
            <a:avLst/>
          </a:prstGeom>
          <a:solidFill>
            <a:srgbClr val="00C0B5"/>
          </a:solidFill>
          <a:ln>
            <a:noFill/>
          </a:ln>
          <a:extLst/>
        </p:spPr>
        <p:txBody>
          <a:bodyPr anchor="ctr"/>
          <a:lstStyle/>
          <a:p>
            <a:pPr algn="ctr" defTabSz="342900">
              <a:defRPr/>
            </a:pPr>
            <a:endParaRPr lang="en-US" sz="1350">
              <a:solidFill>
                <a:srgbClr val="FFFFFF"/>
              </a:solidFill>
            </a:endParaRPr>
          </a:p>
        </p:txBody>
      </p:sp>
      <p:sp>
        <p:nvSpPr>
          <p:cNvPr id="81928" name="Line 8"/>
          <p:cNvSpPr>
            <a:spLocks noChangeShapeType="1"/>
          </p:cNvSpPr>
          <p:nvPr/>
        </p:nvSpPr>
        <p:spPr bwMode="auto">
          <a:xfrm>
            <a:off x="395819" y="6502400"/>
            <a:ext cx="11385549" cy="0"/>
          </a:xfrm>
          <a:prstGeom prst="line">
            <a:avLst/>
          </a:prstGeom>
          <a:noFill/>
          <a:ln w="9525">
            <a:solidFill>
              <a:srgbClr val="00C0B5"/>
            </a:solidFill>
            <a:round/>
            <a:headEnd/>
            <a:tailEnd/>
          </a:ln>
          <a:effectLst/>
          <a:extLst/>
        </p:spPr>
        <p:txBody>
          <a:bodyPr/>
          <a:lstStyle/>
          <a:p>
            <a:pPr algn="ctr" defTabSz="342900" fontAlgn="base">
              <a:spcBef>
                <a:spcPct val="50000"/>
              </a:spcBef>
              <a:spcAft>
                <a:spcPct val="0"/>
              </a:spcAft>
              <a:defRPr/>
            </a:pPr>
            <a:endParaRPr lang="en-GB" sz="1350">
              <a:solidFill>
                <a:srgbClr val="000000"/>
              </a:solidFill>
            </a:endParaRPr>
          </a:p>
        </p:txBody>
      </p:sp>
      <p:sp>
        <p:nvSpPr>
          <p:cNvPr id="13" name="Slide Number Placeholder 5"/>
          <p:cNvSpPr txBox="1">
            <a:spLocks/>
          </p:cNvSpPr>
          <p:nvPr/>
        </p:nvSpPr>
        <p:spPr bwMode="auto">
          <a:xfrm>
            <a:off x="11104035" y="6535741"/>
            <a:ext cx="677333" cy="142875"/>
          </a:xfrm>
          <a:prstGeom prst="rect">
            <a:avLst/>
          </a:prstGeom>
          <a:noFill/>
          <a:ln>
            <a:noFill/>
          </a:ln>
          <a:extLst/>
        </p:spPr>
        <p:txBody>
          <a:bodyPr lIns="0" tIns="0" rIns="0" bIns="0"/>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lnSpc>
                <a:spcPct val="110000"/>
              </a:lnSpc>
              <a:spcBef>
                <a:spcPct val="50000"/>
              </a:spcBef>
              <a:spcAft>
                <a:spcPct val="0"/>
              </a:spcAft>
              <a:buClr>
                <a:srgbClr val="000000"/>
              </a:buClr>
              <a:defRPr/>
            </a:pPr>
            <a:fld id="{6B475F49-1981-415B-8D5B-24CDA8E6690D}" type="slidenum">
              <a:rPr lang="en-GB" sz="750" b="1">
                <a:solidFill>
                  <a:srgbClr val="00C0B5"/>
                </a:solidFill>
                <a:cs typeface="Arial" charset="0"/>
              </a:rPr>
              <a:pPr algn="r" fontAlgn="base">
                <a:lnSpc>
                  <a:spcPct val="110000"/>
                </a:lnSpc>
                <a:spcBef>
                  <a:spcPct val="50000"/>
                </a:spcBef>
                <a:spcAft>
                  <a:spcPct val="0"/>
                </a:spcAft>
                <a:buClr>
                  <a:srgbClr val="000000"/>
                </a:buClr>
                <a:defRPr/>
              </a:pPr>
              <a:t>‹#›</a:t>
            </a:fld>
            <a:endParaRPr lang="en-GB" sz="750" b="1">
              <a:solidFill>
                <a:srgbClr val="00C0B5"/>
              </a:solidFill>
              <a:cs typeface="Arial" charset="0"/>
            </a:endParaRPr>
          </a:p>
        </p:txBody>
      </p:sp>
      <p:sp>
        <p:nvSpPr>
          <p:cNvPr id="81930" name="Text Box 10"/>
          <p:cNvSpPr txBox="1">
            <a:spLocks noChangeArrowheads="1"/>
          </p:cNvSpPr>
          <p:nvPr/>
        </p:nvSpPr>
        <p:spPr bwMode="auto">
          <a:xfrm>
            <a:off x="395820" y="6526213"/>
            <a:ext cx="1497205" cy="115416"/>
          </a:xfrm>
          <a:prstGeom prst="rect">
            <a:avLst/>
          </a:prstGeom>
          <a:noFill/>
          <a:ln>
            <a:noFill/>
          </a:ln>
          <a:effectLst/>
          <a:extLst/>
        </p:spPr>
        <p:txBody>
          <a:bodyPr wrap="none" lIns="0" tIns="0" rIns="0" bIns="0">
            <a:spAutoFit/>
          </a:bodyPr>
          <a:lstStyle>
            <a:lvl1pPr algn="l">
              <a:spcBef>
                <a:spcPct val="0"/>
              </a:spcBef>
              <a:defRPr>
                <a:solidFill>
                  <a:schemeClr val="tx1"/>
                </a:solidFill>
                <a:latin typeface="Arial" charset="0"/>
              </a:defRPr>
            </a:lvl1pPr>
            <a:lvl2pPr algn="l">
              <a:spcBef>
                <a:spcPct val="0"/>
              </a:spcBef>
              <a:defRPr>
                <a:solidFill>
                  <a:schemeClr val="tx1"/>
                </a:solidFill>
                <a:latin typeface="Arial" charset="0"/>
              </a:defRPr>
            </a:lvl2pPr>
            <a:lvl3pPr algn="l">
              <a:spcBef>
                <a:spcPct val="0"/>
              </a:spcBef>
              <a:defRPr>
                <a:solidFill>
                  <a:schemeClr val="tx1"/>
                </a:solidFill>
                <a:latin typeface="Arial" charset="0"/>
              </a:defRPr>
            </a:lvl3pPr>
            <a:lvl4pPr algn="l">
              <a:spcBef>
                <a:spcPct val="0"/>
              </a:spcBef>
              <a:defRPr>
                <a:solidFill>
                  <a:schemeClr val="tx1"/>
                </a:solidFill>
                <a:latin typeface="Arial" charset="0"/>
              </a:defRPr>
            </a:lvl4pPr>
            <a:lvl5pPr algn="l">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Aft>
                <a:spcPct val="0"/>
              </a:spcAft>
              <a:defRPr/>
            </a:pPr>
            <a:r>
              <a:rPr lang="en-GB" sz="750" dirty="0" smtClean="0">
                <a:solidFill>
                  <a:srgbClr val="000000"/>
                </a:solidFill>
              </a:rPr>
              <a:t>Department for Work and Pensions</a:t>
            </a:r>
            <a:endParaRPr lang="en-GB" sz="750" dirty="0">
              <a:solidFill>
                <a:srgbClr val="000000"/>
              </a:solidFill>
            </a:endParaRPr>
          </a:p>
        </p:txBody>
      </p:sp>
    </p:spTree>
    <p:extLst>
      <p:ext uri="{BB962C8B-B14F-4D97-AF65-F5344CB8AC3E}">
        <p14:creationId xmlns:p14="http://schemas.microsoft.com/office/powerpoint/2010/main" val="1377189537"/>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0" fontAlgn="base" hangingPunct="0">
        <a:spcBef>
          <a:spcPct val="0"/>
        </a:spcBef>
        <a:spcAft>
          <a:spcPct val="0"/>
        </a:spcAft>
        <a:defRPr sz="2700">
          <a:solidFill>
            <a:srgbClr val="00C0B5"/>
          </a:solidFill>
          <a:latin typeface="+mj-lt"/>
          <a:ea typeface="+mj-ea"/>
          <a:cs typeface="+mj-cs"/>
        </a:defRPr>
      </a:lvl1pPr>
      <a:lvl2pPr algn="l" rtl="0" eaLnBrk="0" fontAlgn="base" hangingPunct="0">
        <a:spcBef>
          <a:spcPct val="0"/>
        </a:spcBef>
        <a:spcAft>
          <a:spcPct val="0"/>
        </a:spcAft>
        <a:defRPr sz="2700">
          <a:solidFill>
            <a:srgbClr val="00C0B5"/>
          </a:solidFill>
          <a:latin typeface="Arial" charset="0"/>
        </a:defRPr>
      </a:lvl2pPr>
      <a:lvl3pPr algn="l" rtl="0" eaLnBrk="0" fontAlgn="base" hangingPunct="0">
        <a:spcBef>
          <a:spcPct val="0"/>
        </a:spcBef>
        <a:spcAft>
          <a:spcPct val="0"/>
        </a:spcAft>
        <a:defRPr sz="2700">
          <a:solidFill>
            <a:srgbClr val="00C0B5"/>
          </a:solidFill>
          <a:latin typeface="Arial" charset="0"/>
        </a:defRPr>
      </a:lvl3pPr>
      <a:lvl4pPr algn="l" rtl="0" eaLnBrk="0" fontAlgn="base" hangingPunct="0">
        <a:spcBef>
          <a:spcPct val="0"/>
        </a:spcBef>
        <a:spcAft>
          <a:spcPct val="0"/>
        </a:spcAft>
        <a:defRPr sz="2700">
          <a:solidFill>
            <a:srgbClr val="00C0B5"/>
          </a:solidFill>
          <a:latin typeface="Arial" charset="0"/>
        </a:defRPr>
      </a:lvl4pPr>
      <a:lvl5pPr algn="l" rtl="0" eaLnBrk="0" fontAlgn="base" hangingPunct="0">
        <a:spcBef>
          <a:spcPct val="0"/>
        </a:spcBef>
        <a:spcAft>
          <a:spcPct val="0"/>
        </a:spcAft>
        <a:defRPr sz="2700">
          <a:solidFill>
            <a:srgbClr val="00C0B5"/>
          </a:solidFill>
          <a:latin typeface="Arial" charset="0"/>
        </a:defRPr>
      </a:lvl5pPr>
      <a:lvl6pPr marL="342900" algn="l" rtl="0" fontAlgn="base">
        <a:spcBef>
          <a:spcPct val="0"/>
        </a:spcBef>
        <a:spcAft>
          <a:spcPct val="0"/>
        </a:spcAft>
        <a:defRPr sz="2700">
          <a:solidFill>
            <a:srgbClr val="00C0B5"/>
          </a:solidFill>
          <a:latin typeface="Arial" charset="0"/>
        </a:defRPr>
      </a:lvl6pPr>
      <a:lvl7pPr marL="685800" algn="l" rtl="0" fontAlgn="base">
        <a:spcBef>
          <a:spcPct val="0"/>
        </a:spcBef>
        <a:spcAft>
          <a:spcPct val="0"/>
        </a:spcAft>
        <a:defRPr sz="2700">
          <a:solidFill>
            <a:srgbClr val="00C0B5"/>
          </a:solidFill>
          <a:latin typeface="Arial" charset="0"/>
        </a:defRPr>
      </a:lvl7pPr>
      <a:lvl8pPr marL="1028700" algn="l" rtl="0" fontAlgn="base">
        <a:spcBef>
          <a:spcPct val="0"/>
        </a:spcBef>
        <a:spcAft>
          <a:spcPct val="0"/>
        </a:spcAft>
        <a:defRPr sz="2700">
          <a:solidFill>
            <a:srgbClr val="00C0B5"/>
          </a:solidFill>
          <a:latin typeface="Arial" charset="0"/>
        </a:defRPr>
      </a:lvl8pPr>
      <a:lvl9pPr marL="1371600" algn="l" rtl="0" fontAlgn="base">
        <a:spcBef>
          <a:spcPct val="0"/>
        </a:spcBef>
        <a:spcAft>
          <a:spcPct val="0"/>
        </a:spcAft>
        <a:defRPr sz="2700">
          <a:solidFill>
            <a:srgbClr val="00C0B5"/>
          </a:solidFill>
          <a:latin typeface="Arial" charset="0"/>
        </a:defRPr>
      </a:lvl9pPr>
    </p:titleStyle>
    <p:bodyStyle>
      <a:lvl1pPr marL="257175" indent="-257175" algn="l" rtl="0" eaLnBrk="0" fontAlgn="base" hangingPunct="0">
        <a:spcBef>
          <a:spcPct val="20000"/>
        </a:spcBef>
        <a:spcAft>
          <a:spcPct val="0"/>
        </a:spcAft>
        <a:buClr>
          <a:srgbClr val="00C0B5"/>
        </a:buClr>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lr>
          <a:srgbClr val="00C0B5"/>
        </a:buClr>
        <a:buChar char="–"/>
        <a:defRPr sz="1500">
          <a:solidFill>
            <a:schemeClr val="tx1"/>
          </a:solidFill>
          <a:latin typeface="+mn-lt"/>
        </a:defRPr>
      </a:lvl2pPr>
      <a:lvl3pPr marL="857250" indent="-171450" algn="l" rtl="0" eaLnBrk="0" fontAlgn="base" hangingPunct="0">
        <a:spcBef>
          <a:spcPct val="20000"/>
        </a:spcBef>
        <a:spcAft>
          <a:spcPct val="0"/>
        </a:spcAft>
        <a:buClr>
          <a:srgbClr val="00C0B5"/>
        </a:buClr>
        <a:buChar char="•"/>
        <a:defRPr>
          <a:solidFill>
            <a:schemeClr val="tx1"/>
          </a:solidFill>
          <a:latin typeface="+mn-lt"/>
        </a:defRPr>
      </a:lvl3pPr>
      <a:lvl4pPr marL="1200150" indent="-171450" algn="l" rtl="0" eaLnBrk="0" fontAlgn="base" hangingPunct="0">
        <a:spcBef>
          <a:spcPct val="20000"/>
        </a:spcBef>
        <a:spcAft>
          <a:spcPct val="0"/>
        </a:spcAft>
        <a:buClr>
          <a:srgbClr val="00C0B5"/>
        </a:buClr>
        <a:buChar char="–"/>
        <a:defRPr sz="1200">
          <a:solidFill>
            <a:schemeClr val="tx1"/>
          </a:solidFill>
          <a:latin typeface="+mn-lt"/>
        </a:defRPr>
      </a:lvl4pPr>
      <a:lvl5pPr marL="1543050" indent="-171450" algn="l" rtl="0" eaLnBrk="0" fontAlgn="base" hangingPunct="0">
        <a:spcBef>
          <a:spcPct val="20000"/>
        </a:spcBef>
        <a:spcAft>
          <a:spcPct val="0"/>
        </a:spcAft>
        <a:buClr>
          <a:srgbClr val="00C0B5"/>
        </a:buClr>
        <a:buChar char="»"/>
        <a:defRPr sz="1200">
          <a:solidFill>
            <a:schemeClr val="tx1"/>
          </a:solidFill>
          <a:latin typeface="+mn-lt"/>
        </a:defRPr>
      </a:lvl5pPr>
      <a:lvl6pPr marL="1885950" indent="-171450" algn="l" rtl="0" fontAlgn="base">
        <a:spcBef>
          <a:spcPct val="20000"/>
        </a:spcBef>
        <a:spcAft>
          <a:spcPct val="0"/>
        </a:spcAft>
        <a:buClr>
          <a:srgbClr val="00C0B5"/>
        </a:buClr>
        <a:buChar char="»"/>
        <a:defRPr sz="1200">
          <a:solidFill>
            <a:schemeClr val="tx1"/>
          </a:solidFill>
          <a:latin typeface="+mn-lt"/>
        </a:defRPr>
      </a:lvl6pPr>
      <a:lvl7pPr marL="2228850" indent="-171450" algn="l" rtl="0" fontAlgn="base">
        <a:spcBef>
          <a:spcPct val="20000"/>
        </a:spcBef>
        <a:spcAft>
          <a:spcPct val="0"/>
        </a:spcAft>
        <a:buClr>
          <a:srgbClr val="00C0B5"/>
        </a:buClr>
        <a:buChar char="»"/>
        <a:defRPr sz="1200">
          <a:solidFill>
            <a:schemeClr val="tx1"/>
          </a:solidFill>
          <a:latin typeface="+mn-lt"/>
        </a:defRPr>
      </a:lvl7pPr>
      <a:lvl8pPr marL="2571750" indent="-171450" algn="l" rtl="0" fontAlgn="base">
        <a:spcBef>
          <a:spcPct val="20000"/>
        </a:spcBef>
        <a:spcAft>
          <a:spcPct val="0"/>
        </a:spcAft>
        <a:buClr>
          <a:srgbClr val="00C0B5"/>
        </a:buClr>
        <a:buChar char="»"/>
        <a:defRPr sz="1200">
          <a:solidFill>
            <a:schemeClr val="tx1"/>
          </a:solidFill>
          <a:latin typeface="+mn-lt"/>
        </a:defRPr>
      </a:lvl8pPr>
      <a:lvl9pPr marL="2914650" indent="-171450" algn="l" rtl="0" fontAlgn="base">
        <a:spcBef>
          <a:spcPct val="20000"/>
        </a:spcBef>
        <a:spcAft>
          <a:spcPct val="0"/>
        </a:spcAft>
        <a:buClr>
          <a:srgbClr val="00C0B5"/>
        </a:buClr>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2" name="TextBox 1"/>
          <p:cNvSpPr txBox="1"/>
          <p:nvPr/>
        </p:nvSpPr>
        <p:spPr>
          <a:xfrm>
            <a:off x="523162" y="3343952"/>
            <a:ext cx="11668838" cy="2754600"/>
          </a:xfrm>
          <a:prstGeom prst="rect">
            <a:avLst/>
          </a:prstGeom>
          <a:noFill/>
        </p:spPr>
        <p:txBody>
          <a:bodyPr wrap="square" rtlCol="0">
            <a:spAutoFit/>
          </a:bodyPr>
          <a:lstStyle/>
          <a:p>
            <a:pPr algn="ctr"/>
            <a:r>
              <a:rPr lang="en-GB" sz="4000" b="1" dirty="0">
                <a:solidFill>
                  <a:srgbClr val="FFFFFF"/>
                </a:solidFill>
              </a:rPr>
              <a:t>Pension charging structures and beyond; an</a:t>
            </a:r>
          </a:p>
          <a:p>
            <a:pPr algn="ctr"/>
            <a:r>
              <a:rPr lang="en-GB" sz="4000" b="1" dirty="0">
                <a:solidFill>
                  <a:srgbClr val="FFFFFF"/>
                </a:solidFill>
              </a:rPr>
              <a:t>outcomes-focused analysis</a:t>
            </a:r>
            <a:endParaRPr lang="en-GB" sz="2400" b="1" dirty="0">
              <a:solidFill>
                <a:srgbClr val="FFFFFF"/>
              </a:solidFill>
            </a:endParaRPr>
          </a:p>
          <a:p>
            <a:pPr algn="ctr"/>
            <a:r>
              <a:rPr lang="en-GB" sz="2400" b="1" dirty="0" smtClean="0">
                <a:solidFill>
                  <a:srgbClr val="FFFFFF"/>
                </a:solidFill>
              </a:rPr>
              <a:t>Wednesday 11</a:t>
            </a:r>
            <a:r>
              <a:rPr lang="en-GB" sz="2400" b="1" baseline="30000" dirty="0" smtClean="0">
                <a:solidFill>
                  <a:srgbClr val="FFFFFF"/>
                </a:solidFill>
              </a:rPr>
              <a:t>th</a:t>
            </a:r>
            <a:r>
              <a:rPr lang="en-GB" sz="2400" b="1" dirty="0" smtClean="0">
                <a:solidFill>
                  <a:srgbClr val="FFFFFF"/>
                </a:solidFill>
              </a:rPr>
              <a:t> September 2019</a:t>
            </a:r>
            <a:endParaRPr lang="en-GB" sz="2400" b="1" dirty="0">
              <a:solidFill>
                <a:srgbClr val="FFFFFF"/>
              </a:solidFill>
            </a:endParaRPr>
          </a:p>
          <a:p>
            <a:pPr algn="ctr"/>
            <a:endParaRPr lang="en-GB" sz="2400" b="1" dirty="0">
              <a:solidFill>
                <a:srgbClr val="FFFFFF"/>
              </a:solidFill>
            </a:endParaRPr>
          </a:p>
          <a:p>
            <a:pPr algn="ctr"/>
            <a:endParaRPr lang="en-GB" sz="2400" b="1" dirty="0">
              <a:solidFill>
                <a:srgbClr val="FFFFFF"/>
              </a:solidFill>
            </a:endParaRPr>
          </a:p>
          <a:p>
            <a:pPr algn="ctr"/>
            <a:r>
              <a:rPr lang="en-GB" sz="2100" b="1" dirty="0" smtClean="0">
                <a:solidFill>
                  <a:srgbClr val="FFFFFF"/>
                </a:solidFill>
              </a:rPr>
              <a:t>www.pensionspolicyinstitute.org.uk</a:t>
            </a:r>
            <a:endParaRPr lang="en-GB" sz="2100" b="1" dirty="0">
              <a:solidFill>
                <a:srgbClr val="FFFFFF"/>
              </a:solidFill>
            </a:endParaRPr>
          </a:p>
        </p:txBody>
      </p:sp>
      <p:sp>
        <p:nvSpPr>
          <p:cNvPr id="13" name="TextBox 1"/>
          <p:cNvSpPr txBox="1">
            <a:spLocks noChangeArrowheads="1"/>
          </p:cNvSpPr>
          <p:nvPr/>
        </p:nvSpPr>
        <p:spPr bwMode="auto">
          <a:xfrm>
            <a:off x="1673084" y="1454948"/>
            <a:ext cx="90360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800" b="1">
                <a:solidFill>
                  <a:schemeClr val="tx2"/>
                </a:solidFill>
                <a:latin typeface="Arial Narrow" panose="020B0606020202030204" pitchFamily="34" charset="0"/>
              </a:defRPr>
            </a:lvl1pPr>
            <a:lvl2pPr marL="742950" indent="-285750">
              <a:defRPr kumimoji="1" sz="4800" b="1">
                <a:solidFill>
                  <a:schemeClr val="tx2"/>
                </a:solidFill>
                <a:latin typeface="Arial Narrow" panose="020B0606020202030204" pitchFamily="34" charset="0"/>
              </a:defRPr>
            </a:lvl2pPr>
            <a:lvl3pPr marL="1143000" indent="-228600">
              <a:defRPr kumimoji="1" sz="4800" b="1">
                <a:solidFill>
                  <a:schemeClr val="tx2"/>
                </a:solidFill>
                <a:latin typeface="Arial Narrow" panose="020B0606020202030204" pitchFamily="34" charset="0"/>
              </a:defRPr>
            </a:lvl3pPr>
            <a:lvl4pPr marL="1600200" indent="-228600">
              <a:defRPr kumimoji="1" sz="4800" b="1">
                <a:solidFill>
                  <a:schemeClr val="tx2"/>
                </a:solidFill>
                <a:latin typeface="Arial Narrow" panose="020B0606020202030204" pitchFamily="34" charset="0"/>
              </a:defRPr>
            </a:lvl4pPr>
            <a:lvl5pPr marL="2057400" indent="-228600">
              <a:defRPr kumimoji="1" sz="4800" b="1">
                <a:solidFill>
                  <a:schemeClr val="tx2"/>
                </a:solidFill>
                <a:latin typeface="Arial Narrow" panose="020B0606020202030204" pitchFamily="34" charset="0"/>
              </a:defRPr>
            </a:lvl5pPr>
            <a:lvl6pPr marL="2514600" indent="-228600" eaLnBrk="0" fontAlgn="base" hangingPunct="0">
              <a:spcBef>
                <a:spcPct val="0"/>
              </a:spcBef>
              <a:spcAft>
                <a:spcPct val="0"/>
              </a:spcAft>
              <a:defRPr kumimoji="1" sz="4800" b="1">
                <a:solidFill>
                  <a:schemeClr val="tx2"/>
                </a:solidFill>
                <a:latin typeface="Arial Narrow" panose="020B0606020202030204" pitchFamily="34" charset="0"/>
              </a:defRPr>
            </a:lvl6pPr>
            <a:lvl7pPr marL="2971800" indent="-228600" eaLnBrk="0" fontAlgn="base" hangingPunct="0">
              <a:spcBef>
                <a:spcPct val="0"/>
              </a:spcBef>
              <a:spcAft>
                <a:spcPct val="0"/>
              </a:spcAft>
              <a:defRPr kumimoji="1" sz="4800" b="1">
                <a:solidFill>
                  <a:schemeClr val="tx2"/>
                </a:solidFill>
                <a:latin typeface="Arial Narrow" panose="020B0606020202030204" pitchFamily="34" charset="0"/>
              </a:defRPr>
            </a:lvl7pPr>
            <a:lvl8pPr marL="3429000" indent="-228600" eaLnBrk="0" fontAlgn="base" hangingPunct="0">
              <a:spcBef>
                <a:spcPct val="0"/>
              </a:spcBef>
              <a:spcAft>
                <a:spcPct val="0"/>
              </a:spcAft>
              <a:defRPr kumimoji="1" sz="4800" b="1">
                <a:solidFill>
                  <a:schemeClr val="tx2"/>
                </a:solidFill>
                <a:latin typeface="Arial Narrow" panose="020B0606020202030204" pitchFamily="34" charset="0"/>
              </a:defRPr>
            </a:lvl8pPr>
            <a:lvl9pPr marL="3886200" indent="-228600" eaLnBrk="0" fontAlgn="base" hangingPunct="0">
              <a:spcBef>
                <a:spcPct val="0"/>
              </a:spcBef>
              <a:spcAft>
                <a:spcPct val="0"/>
              </a:spcAft>
              <a:defRPr kumimoji="1" sz="4800" b="1">
                <a:solidFill>
                  <a:schemeClr val="tx2"/>
                </a:solidFill>
                <a:latin typeface="Arial Narrow" panose="020B0606020202030204" pitchFamily="34" charset="0"/>
              </a:defRPr>
            </a:lvl9pPr>
          </a:lstStyle>
          <a:p>
            <a:pPr algn="ctr" eaLnBrk="1" hangingPunct="1"/>
            <a:r>
              <a:rPr kumimoji="0" lang="en-GB" altLang="en-US" sz="9600" dirty="0">
                <a:solidFill>
                  <a:srgbClr val="B6BCED"/>
                </a:solidFill>
                <a:latin typeface="Book Antiqua" panose="02040602050305030304" pitchFamily="18" charset="0"/>
              </a:rPr>
              <a:t>WELCOME</a:t>
            </a:r>
            <a:endParaRPr kumimoji="0" lang="en-GB" altLang="en-US" sz="9600" b="0" i="1" dirty="0">
              <a:solidFill>
                <a:srgbClr val="B6BCED"/>
              </a:solidFill>
              <a:latin typeface="Book Antiqua" panose="02040602050305030304" pitchFamily="18" charset="0"/>
            </a:endParaRPr>
          </a:p>
        </p:txBody>
      </p:sp>
      <p:sp>
        <p:nvSpPr>
          <p:cNvPr id="17" name="TextBox 16"/>
          <p:cNvSpPr txBox="1"/>
          <p:nvPr/>
        </p:nvSpPr>
        <p:spPr>
          <a:xfrm>
            <a:off x="523161" y="6234032"/>
            <a:ext cx="11668839" cy="584775"/>
          </a:xfrm>
          <a:prstGeom prst="rect">
            <a:avLst/>
          </a:prstGeom>
          <a:noFill/>
        </p:spPr>
        <p:txBody>
          <a:bodyPr wrap="square" rtlCol="0">
            <a:spAutoFit/>
          </a:bodyPr>
          <a:lstStyle/>
          <a:p>
            <a:r>
              <a:rPr lang="en-GB" sz="3200" b="1" dirty="0">
                <a:solidFill>
                  <a:srgbClr val="FFFFFF"/>
                </a:solidFill>
              </a:rPr>
              <a:t>Twitter: </a:t>
            </a:r>
            <a:r>
              <a:rPr lang="en-GB" sz="3200" b="1">
                <a:solidFill>
                  <a:srgbClr val="FFFFFF"/>
                </a:solidFill>
              </a:rPr>
              <a:t>#</a:t>
            </a:r>
            <a:r>
              <a:rPr lang="en-GB" sz="3200" b="1" smtClean="0">
                <a:solidFill>
                  <a:srgbClr val="FFFFFF"/>
                </a:solidFill>
              </a:rPr>
              <a:t>PPIlaunch</a:t>
            </a:r>
            <a:r>
              <a:rPr lang="en-GB" sz="3200" b="1" dirty="0">
                <a:solidFill>
                  <a:srgbClr val="FFFFFF"/>
                </a:solidFill>
              </a:rPr>
              <a:t>					 @PPI_Research</a:t>
            </a:r>
            <a:endParaRPr lang="en-GB" sz="3200" dirty="0">
              <a:solidFill>
                <a:srgbClr val="993366"/>
              </a:solidFill>
            </a:endParaRPr>
          </a:p>
        </p:txBody>
      </p:sp>
      <p:grpSp>
        <p:nvGrpSpPr>
          <p:cNvPr id="18" name="Group 17"/>
          <p:cNvGrpSpPr/>
          <p:nvPr/>
        </p:nvGrpSpPr>
        <p:grpSpPr>
          <a:xfrm>
            <a:off x="47328" y="0"/>
            <a:ext cx="371475" cy="6858000"/>
            <a:chOff x="0" y="0"/>
            <a:chExt cx="371475" cy="3895725"/>
          </a:xfrm>
        </p:grpSpPr>
        <p:cxnSp>
          <p:nvCxnSpPr>
            <p:cNvPr id="19" name="Straight Connector 18"/>
            <p:cNvCxnSpPr/>
            <p:nvPr/>
          </p:nvCxnSpPr>
          <p:spPr>
            <a:xfrm>
              <a:off x="0" y="0"/>
              <a:ext cx="0" cy="3895725"/>
            </a:xfrm>
            <a:prstGeom prst="line">
              <a:avLst/>
            </a:prstGeom>
            <a:ln w="127000">
              <a:solidFill>
                <a:srgbClr val="331E3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3825" y="0"/>
              <a:ext cx="0" cy="3895725"/>
            </a:xfrm>
            <a:prstGeom prst="line">
              <a:avLst/>
            </a:prstGeom>
            <a:noFill/>
            <a:ln w="127000" cap="flat" cmpd="sng" algn="ctr">
              <a:solidFill>
                <a:srgbClr val="453F78"/>
              </a:solidFill>
              <a:prstDash val="solid"/>
              <a:miter lim="800000"/>
            </a:ln>
            <a:effectLst/>
          </p:spPr>
        </p:cxnSp>
        <p:cxnSp>
          <p:nvCxnSpPr>
            <p:cNvPr id="21" name="Straight Connector 20"/>
            <p:cNvCxnSpPr/>
            <p:nvPr/>
          </p:nvCxnSpPr>
          <p:spPr>
            <a:xfrm>
              <a:off x="247650" y="0"/>
              <a:ext cx="0" cy="3895725"/>
            </a:xfrm>
            <a:prstGeom prst="line">
              <a:avLst/>
            </a:prstGeom>
            <a:noFill/>
            <a:ln w="127000" cap="flat" cmpd="sng" algn="ctr">
              <a:solidFill>
                <a:srgbClr val="C78FAB"/>
              </a:solidFill>
              <a:prstDash val="solid"/>
              <a:miter lim="800000"/>
            </a:ln>
            <a:effectLst/>
          </p:spPr>
        </p:cxnSp>
        <p:cxnSp>
          <p:nvCxnSpPr>
            <p:cNvPr id="22" name="Straight Connector 21"/>
            <p:cNvCxnSpPr/>
            <p:nvPr/>
          </p:nvCxnSpPr>
          <p:spPr>
            <a:xfrm>
              <a:off x="371475" y="0"/>
              <a:ext cx="0" cy="3895725"/>
            </a:xfrm>
            <a:prstGeom prst="line">
              <a:avLst/>
            </a:prstGeom>
            <a:noFill/>
            <a:ln w="127000" cap="flat" cmpd="sng" algn="ctr">
              <a:solidFill>
                <a:srgbClr val="B6BCED"/>
              </a:solidFill>
              <a:prstDash val="solid"/>
              <a:miter lim="800000"/>
            </a:ln>
            <a:effectLst/>
          </p:spPr>
        </p:cxn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360" y="-27384"/>
            <a:ext cx="2880320" cy="1795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102" y="95604"/>
            <a:ext cx="5108074" cy="1142553"/>
          </a:xfrm>
          <a:prstGeom prst="rect">
            <a:avLst/>
          </a:prstGeom>
        </p:spPr>
      </p:pic>
    </p:spTree>
    <p:extLst>
      <p:ext uri="{BB962C8B-B14F-4D97-AF65-F5344CB8AC3E}">
        <p14:creationId xmlns:p14="http://schemas.microsoft.com/office/powerpoint/2010/main" val="161535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191" b="13385"/>
          <a:stretch/>
        </p:blipFill>
        <p:spPr>
          <a:xfrm>
            <a:off x="4151784" y="2187673"/>
            <a:ext cx="7620000" cy="1800200"/>
          </a:xfrm>
          <a:prstGeom prst="rect">
            <a:avLst/>
          </a:prstGeom>
        </p:spPr>
      </p:pic>
      <p:sp>
        <p:nvSpPr>
          <p:cNvPr id="8" name="Title 1"/>
          <p:cNvSpPr txBox="1">
            <a:spLocks/>
          </p:cNvSpPr>
          <p:nvPr/>
        </p:nvSpPr>
        <p:spPr>
          <a:xfrm>
            <a:off x="767408" y="188640"/>
            <a:ext cx="8136904" cy="994172"/>
          </a:xfrm>
          <a:prstGeom prst="rect">
            <a:avLst/>
          </a:prstGeom>
        </p:spPr>
        <p:txBody>
          <a:bodyPr>
            <a:noAutofit/>
          </a:bodyPr>
          <a:lstStyle>
            <a:lvl1pPr algn="l" defTabSz="914400" rtl="0" eaLnBrk="1" latinLnBrk="0" hangingPunct="1">
              <a:lnSpc>
                <a:spcPct val="90000"/>
              </a:lnSpc>
              <a:spcBef>
                <a:spcPct val="0"/>
              </a:spcBef>
              <a:buNone/>
              <a:defRPr lang="en-GB" sz="4800" b="1" kern="1200" dirty="0" smtClean="0">
                <a:solidFill>
                  <a:srgbClr val="993366"/>
                </a:solidFill>
                <a:latin typeface="Book Antiqua" panose="02040602050305030304" pitchFamily="18" charset="0"/>
                <a:ea typeface="+mj-ea"/>
                <a:cs typeface="+mj-cs"/>
              </a:defRPr>
            </a:lvl1pPr>
          </a:lstStyle>
          <a:p>
            <a:r>
              <a:rPr lang="en-GB" sz="5400" dirty="0" smtClean="0">
                <a:solidFill>
                  <a:srgbClr val="453F78"/>
                </a:solidFill>
              </a:rPr>
              <a:t>Pot-follows member can improve retirement outcomes</a:t>
            </a:r>
            <a:endParaRPr sz="5400" dirty="0">
              <a:solidFill>
                <a:srgbClr val="453F78"/>
              </a:solidFill>
            </a:endParaRPr>
          </a:p>
        </p:txBody>
      </p:sp>
      <p:sp>
        <p:nvSpPr>
          <p:cNvPr id="9" name="Content Placeholder 2"/>
          <p:cNvSpPr txBox="1">
            <a:spLocks/>
          </p:cNvSpPr>
          <p:nvPr/>
        </p:nvSpPr>
        <p:spPr>
          <a:xfrm>
            <a:off x="1775520" y="2456892"/>
            <a:ext cx="7886700"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b="0" kern="1200" dirty="0" smtClean="0">
                <a:solidFill>
                  <a:srgbClr val="993366"/>
                </a:solidFill>
                <a:latin typeface="Book Antiqua" panose="02040602050305030304" pitchFamily="18" charset="0"/>
                <a:ea typeface="+mj-ea"/>
                <a:cs typeface="+mj-cs"/>
              </a:defRPr>
            </a:lvl1pPr>
            <a:lvl2pPr marL="685800" indent="-228600" algn="l" defTabSz="914400" rtl="0" eaLnBrk="1" latinLnBrk="0" hangingPunct="1">
              <a:lnSpc>
                <a:spcPct val="90000"/>
              </a:lnSpc>
              <a:spcBef>
                <a:spcPts val="500"/>
              </a:spcBef>
              <a:buFont typeface="Wingdings" panose="05000000000000000000" pitchFamily="2" charset="2"/>
              <a:buChar char="Ø"/>
              <a:defRPr lang="en-US" sz="2400" b="0" kern="1200" dirty="0" smtClean="0">
                <a:solidFill>
                  <a:srgbClr val="993366"/>
                </a:solidFill>
                <a:latin typeface="Book Antiqua" panose="02040602050305030304" pitchFamily="18" charset="0"/>
                <a:ea typeface="+mj-ea"/>
                <a:cs typeface="+mj-cs"/>
              </a:defRPr>
            </a:lvl2pPr>
            <a:lvl3pPr marL="1143000" indent="-228600" algn="l" defTabSz="914400" rtl="0" eaLnBrk="1" latinLnBrk="0" hangingPunct="1">
              <a:lnSpc>
                <a:spcPct val="90000"/>
              </a:lnSpc>
              <a:spcBef>
                <a:spcPts val="500"/>
              </a:spcBef>
              <a:buFont typeface="Courier New" panose="02070309020205020404" pitchFamily="49" charset="0"/>
              <a:buChar char="o"/>
              <a:defRPr lang="en-US" sz="2400" b="0" kern="1200" dirty="0" smtClean="0">
                <a:solidFill>
                  <a:srgbClr val="993366"/>
                </a:solidFill>
                <a:latin typeface="Book Antiqua" panose="02040602050305030304" pitchFamily="18" charset="0"/>
                <a:ea typeface="+mj-ea"/>
                <a:cs typeface="+mj-cs"/>
              </a:defRPr>
            </a:lvl3pPr>
            <a:lvl4pPr marL="1600200" indent="-228600" algn="l" defTabSz="914400" rtl="0" eaLnBrk="1" latinLnBrk="0" hangingPunct="1">
              <a:lnSpc>
                <a:spcPct val="90000"/>
              </a:lnSpc>
              <a:spcBef>
                <a:spcPts val="500"/>
              </a:spcBef>
              <a:buFont typeface="Wingdings" panose="05000000000000000000" pitchFamily="2" charset="2"/>
              <a:buChar char="§"/>
              <a:defRPr lang="en-US" sz="2800" b="0" kern="1200" dirty="0" smtClean="0">
                <a:solidFill>
                  <a:srgbClr val="993366"/>
                </a:solidFill>
                <a:latin typeface="Book Antiqua" panose="02040602050305030304" pitchFamily="18" charset="0"/>
                <a:ea typeface="+mj-ea"/>
                <a:cs typeface="+mj-cs"/>
              </a:defRPr>
            </a:lvl4pPr>
            <a:lvl5pPr marL="2057400" indent="-228600" algn="l" defTabSz="914400" rtl="0" eaLnBrk="1" latinLnBrk="0" hangingPunct="1">
              <a:lnSpc>
                <a:spcPct val="90000"/>
              </a:lnSpc>
              <a:spcBef>
                <a:spcPts val="500"/>
              </a:spcBef>
              <a:buFont typeface="Wingdings" panose="05000000000000000000" pitchFamily="2" charset="2"/>
              <a:buChar char="v"/>
              <a:defRPr lang="en-GB" sz="2800" b="0" kern="1200" dirty="0" smtClean="0">
                <a:solidFill>
                  <a:srgbClr val="993366"/>
                </a:solidFill>
                <a:latin typeface="Book Antiqua" panose="02040602050305030304" pitchFamily="18" charset="0"/>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100"/>
          </a:p>
        </p:txBody>
      </p:sp>
      <p:grpSp>
        <p:nvGrpSpPr>
          <p:cNvPr id="15" name="Group 14"/>
          <p:cNvGrpSpPr/>
          <p:nvPr/>
        </p:nvGrpSpPr>
        <p:grpSpPr>
          <a:xfrm>
            <a:off x="64635" y="0"/>
            <a:ext cx="485775" cy="6858000"/>
            <a:chOff x="0" y="0"/>
            <a:chExt cx="485775" cy="4838700"/>
          </a:xfrm>
        </p:grpSpPr>
        <p:cxnSp>
          <p:nvCxnSpPr>
            <p:cNvPr id="16" name="Straight Connector 15"/>
            <p:cNvCxnSpPr/>
            <p:nvPr/>
          </p:nvCxnSpPr>
          <p:spPr>
            <a:xfrm>
              <a:off x="0" y="0"/>
              <a:ext cx="0" cy="4838700"/>
            </a:xfrm>
            <a:prstGeom prst="line">
              <a:avLst/>
            </a:prstGeom>
            <a:ln w="127000">
              <a:solidFill>
                <a:srgbClr val="331E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3825" y="0"/>
              <a:ext cx="0" cy="4838700"/>
            </a:xfrm>
            <a:prstGeom prst="line">
              <a:avLst/>
            </a:prstGeom>
            <a:noFill/>
            <a:ln w="127000" cap="flat" cmpd="sng" algn="ctr">
              <a:solidFill>
                <a:srgbClr val="453F78"/>
              </a:solidFill>
              <a:prstDash val="solid"/>
              <a:miter lim="800000"/>
            </a:ln>
            <a:effectLst/>
          </p:spPr>
        </p:cxnSp>
        <p:cxnSp>
          <p:nvCxnSpPr>
            <p:cNvPr id="18" name="Straight Connector 17"/>
            <p:cNvCxnSpPr/>
            <p:nvPr/>
          </p:nvCxnSpPr>
          <p:spPr>
            <a:xfrm>
              <a:off x="247650" y="0"/>
              <a:ext cx="0" cy="4838700"/>
            </a:xfrm>
            <a:prstGeom prst="line">
              <a:avLst/>
            </a:prstGeom>
            <a:noFill/>
            <a:ln w="127000" cap="flat" cmpd="sng" algn="ctr">
              <a:solidFill>
                <a:srgbClr val="993365"/>
              </a:solidFill>
              <a:prstDash val="solid"/>
              <a:miter lim="800000"/>
            </a:ln>
            <a:effectLst/>
          </p:spPr>
        </p:cxnSp>
        <p:cxnSp>
          <p:nvCxnSpPr>
            <p:cNvPr id="19" name="Straight Connector 18"/>
            <p:cNvCxnSpPr/>
            <p:nvPr/>
          </p:nvCxnSpPr>
          <p:spPr>
            <a:xfrm>
              <a:off x="361950" y="0"/>
              <a:ext cx="0" cy="4838700"/>
            </a:xfrm>
            <a:prstGeom prst="line">
              <a:avLst/>
            </a:prstGeom>
            <a:noFill/>
            <a:ln w="127000" cap="flat" cmpd="sng" algn="ctr">
              <a:solidFill>
                <a:srgbClr val="C78FAB"/>
              </a:solidFill>
              <a:prstDash val="solid"/>
              <a:miter lim="800000"/>
            </a:ln>
            <a:effectLst/>
          </p:spPr>
        </p:cxnSp>
        <p:cxnSp>
          <p:nvCxnSpPr>
            <p:cNvPr id="20" name="Straight Connector 19"/>
            <p:cNvCxnSpPr/>
            <p:nvPr/>
          </p:nvCxnSpPr>
          <p:spPr>
            <a:xfrm>
              <a:off x="485775" y="0"/>
              <a:ext cx="0" cy="4838700"/>
            </a:xfrm>
            <a:prstGeom prst="line">
              <a:avLst/>
            </a:prstGeom>
            <a:noFill/>
            <a:ln w="127000" cap="flat" cmpd="sng" algn="ctr">
              <a:solidFill>
                <a:srgbClr val="B6BCED"/>
              </a:solidFill>
              <a:prstDash val="solid"/>
              <a:miter lim="800000"/>
            </a:ln>
            <a:effectLst/>
          </p:spPr>
        </p:cxnSp>
      </p:grpSp>
      <p:sp>
        <p:nvSpPr>
          <p:cNvPr id="4" name="TextBox 3"/>
          <p:cNvSpPr txBox="1"/>
          <p:nvPr/>
        </p:nvSpPr>
        <p:spPr>
          <a:xfrm>
            <a:off x="674235" y="3984635"/>
            <a:ext cx="11339770" cy="2554545"/>
          </a:xfrm>
          <a:prstGeom prst="rect">
            <a:avLst/>
          </a:prstGeom>
          <a:noFill/>
        </p:spPr>
        <p:txBody>
          <a:bodyPr wrap="square" rtlCol="0">
            <a:spAutoFit/>
          </a:bodyPr>
          <a:lstStyle/>
          <a:p>
            <a:pPr marL="342900" indent="-342900">
              <a:buFont typeface="Arial" panose="020B0604020202020204" pitchFamily="34" charset="0"/>
              <a:buChar char="•"/>
            </a:pPr>
            <a:r>
              <a:rPr lang="en-GB" sz="4000" dirty="0" smtClean="0"/>
              <a:t>Consolidation into a new employer’s scheme will see fewer people with multiple pots</a:t>
            </a:r>
          </a:p>
          <a:p>
            <a:pPr marL="342900" indent="-342900">
              <a:buFont typeface="Arial" panose="020B0604020202020204" pitchFamily="34" charset="0"/>
              <a:buChar char="•"/>
            </a:pPr>
            <a:r>
              <a:rPr lang="en-GB" sz="4000" dirty="0" smtClean="0"/>
              <a:t>A new employer may operate a scheme that does not benefit larger pots</a:t>
            </a:r>
            <a:endParaRPr lang="en-GB" sz="4000" dirty="0"/>
          </a:p>
        </p:txBody>
      </p:sp>
    </p:spTree>
    <p:extLst>
      <p:ext uri="{BB962C8B-B14F-4D97-AF65-F5344CB8AC3E}">
        <p14:creationId xmlns:p14="http://schemas.microsoft.com/office/powerpoint/2010/main" val="3618122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453F78"/>
        </a:solidFill>
        <a:effectLst/>
      </p:bgPr>
    </p:bg>
    <p:spTree>
      <p:nvGrpSpPr>
        <p:cNvPr id="1" name=""/>
        <p:cNvGrpSpPr/>
        <p:nvPr/>
      </p:nvGrpSpPr>
      <p:grpSpPr>
        <a:xfrm>
          <a:off x="0" y="0"/>
          <a:ext cx="0" cy="0"/>
          <a:chOff x="0" y="0"/>
          <a:chExt cx="0" cy="0"/>
        </a:xfrm>
      </p:grpSpPr>
      <p:sp>
        <p:nvSpPr>
          <p:cNvPr id="8" name="Title 1"/>
          <p:cNvSpPr txBox="1">
            <a:spLocks/>
          </p:cNvSpPr>
          <p:nvPr/>
        </p:nvSpPr>
        <p:spPr>
          <a:xfrm>
            <a:off x="216024" y="2093735"/>
            <a:ext cx="11640616" cy="4752528"/>
          </a:xfrm>
          <a:prstGeom prst="rect">
            <a:avLst/>
          </a:prstGeom>
        </p:spPr>
        <p:txBody>
          <a:bodyPr>
            <a:normAutofit fontScale="97500"/>
          </a:bodyPr>
          <a:lstStyle>
            <a:lvl1pPr algn="l" defTabSz="914400" rtl="0" eaLnBrk="1" latinLnBrk="0" hangingPunct="1">
              <a:lnSpc>
                <a:spcPct val="90000"/>
              </a:lnSpc>
              <a:spcBef>
                <a:spcPct val="0"/>
              </a:spcBef>
              <a:buNone/>
              <a:defRPr lang="en-GB" sz="4800" b="1" kern="1200" dirty="0" smtClean="0">
                <a:solidFill>
                  <a:srgbClr val="993366"/>
                </a:solidFill>
                <a:latin typeface="Book Antiqua" panose="02040602050305030304" pitchFamily="18" charset="0"/>
                <a:ea typeface="+mj-ea"/>
                <a:cs typeface="+mj-cs"/>
              </a:defRPr>
            </a:lvl1pPr>
          </a:lstStyle>
          <a:p>
            <a:pPr marL="457200" indent="-457200">
              <a:buFont typeface="Arial" panose="020B0604020202020204" pitchFamily="34" charset="0"/>
              <a:buChar char="•"/>
            </a:pPr>
            <a:r>
              <a:rPr sz="4000" dirty="0" smtClean="0">
                <a:solidFill>
                  <a:srgbClr val="FFFFFF"/>
                </a:solidFill>
              </a:rPr>
              <a:t>Investment performance will have a significant effect</a:t>
            </a:r>
          </a:p>
          <a:p>
            <a:pPr marL="457200" indent="-457200">
              <a:buFont typeface="Arial" panose="020B0604020202020204" pitchFamily="34" charset="0"/>
              <a:buChar char="•"/>
            </a:pPr>
            <a:r>
              <a:rPr lang="en-GB" sz="4000" dirty="0" smtClean="0">
                <a:solidFill>
                  <a:srgbClr val="FFFFFF"/>
                </a:solidFill>
              </a:rPr>
              <a:t>Increased contribution levels will improve outcomes</a:t>
            </a:r>
            <a:endParaRPr sz="4000" dirty="0">
              <a:solidFill>
                <a:srgbClr val="FFFFFF"/>
              </a:solidFill>
            </a:endParaRPr>
          </a:p>
          <a:p>
            <a:pPr marL="457200" indent="-457200">
              <a:buFont typeface="Arial" panose="020B0604020202020204" pitchFamily="34" charset="0"/>
              <a:buChar char="•"/>
            </a:pPr>
            <a:r>
              <a:rPr lang="en-GB" sz="4000" dirty="0" smtClean="0">
                <a:solidFill>
                  <a:srgbClr val="FFFFFF"/>
                </a:solidFill>
              </a:rPr>
              <a:t>Good communication can enable people to engage</a:t>
            </a:r>
          </a:p>
          <a:p>
            <a:pPr marL="457200" indent="-457200">
              <a:buFont typeface="Arial" panose="020B0604020202020204" pitchFamily="34" charset="0"/>
              <a:buChar char="•"/>
            </a:pPr>
            <a:r>
              <a:rPr lang="en-GB" sz="4000" dirty="0" smtClean="0">
                <a:solidFill>
                  <a:srgbClr val="FFFFFF"/>
                </a:solidFill>
              </a:rPr>
              <a:t>Dashboards can help, but as part of a wider package</a:t>
            </a:r>
            <a:endParaRPr sz="4000" dirty="0" smtClean="0">
              <a:solidFill>
                <a:srgbClr val="FFFFFF"/>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360" y="-27384"/>
            <a:ext cx="2880320" cy="1795200"/>
          </a:xfrm>
          <a:prstGeom prst="rect">
            <a:avLst/>
          </a:prstGeom>
        </p:spPr>
      </p:pic>
      <p:sp>
        <p:nvSpPr>
          <p:cNvPr id="4" name="TextBox 3"/>
          <p:cNvSpPr txBox="1"/>
          <p:nvPr/>
        </p:nvSpPr>
        <p:spPr>
          <a:xfrm>
            <a:off x="407368" y="404664"/>
            <a:ext cx="8640960" cy="1446550"/>
          </a:xfrm>
          <a:prstGeom prst="rect">
            <a:avLst/>
          </a:prstGeom>
          <a:solidFill>
            <a:schemeClr val="tx1">
              <a:lumMod val="40000"/>
              <a:lumOff val="60000"/>
            </a:schemeClr>
          </a:solidFill>
        </p:spPr>
        <p:txBody>
          <a:bodyPr wrap="square" rtlCol="0">
            <a:spAutoFit/>
          </a:bodyPr>
          <a:lstStyle/>
          <a:p>
            <a:r>
              <a:rPr lang="en-GB" sz="4400" b="1" dirty="0" smtClean="0">
                <a:solidFill>
                  <a:srgbClr val="993366"/>
                </a:solidFill>
              </a:rPr>
              <a:t>Other factors must be taken into account</a:t>
            </a:r>
            <a:endParaRPr lang="en-GB" sz="4400" b="1" dirty="0">
              <a:solidFill>
                <a:srgbClr val="993366"/>
              </a:solidFill>
            </a:endParaRPr>
          </a:p>
        </p:txBody>
      </p:sp>
    </p:spTree>
    <p:extLst>
      <p:ext uri="{BB962C8B-B14F-4D97-AF65-F5344CB8AC3E}">
        <p14:creationId xmlns:p14="http://schemas.microsoft.com/office/powerpoint/2010/main" val="4288237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453F78"/>
        </a:solidFill>
        <a:effectLst/>
      </p:bgPr>
    </p:bg>
    <p:spTree>
      <p:nvGrpSpPr>
        <p:cNvPr id="1" name=""/>
        <p:cNvGrpSpPr/>
        <p:nvPr/>
      </p:nvGrpSpPr>
      <p:grpSpPr>
        <a:xfrm>
          <a:off x="0" y="0"/>
          <a:ext cx="0" cy="0"/>
          <a:chOff x="0" y="0"/>
          <a:chExt cx="0" cy="0"/>
        </a:xfrm>
      </p:grpSpPr>
      <p:sp>
        <p:nvSpPr>
          <p:cNvPr id="8" name="Title 1"/>
          <p:cNvSpPr txBox="1">
            <a:spLocks/>
          </p:cNvSpPr>
          <p:nvPr/>
        </p:nvSpPr>
        <p:spPr>
          <a:xfrm>
            <a:off x="216024" y="2564903"/>
            <a:ext cx="11640616" cy="4281359"/>
          </a:xfrm>
          <a:prstGeom prst="rect">
            <a:avLst/>
          </a:prstGeom>
        </p:spPr>
        <p:txBody>
          <a:bodyPr>
            <a:normAutofit fontScale="97500"/>
          </a:bodyPr>
          <a:lstStyle>
            <a:lvl1pPr algn="l" defTabSz="914400" rtl="0" eaLnBrk="1" latinLnBrk="0" hangingPunct="1">
              <a:lnSpc>
                <a:spcPct val="90000"/>
              </a:lnSpc>
              <a:spcBef>
                <a:spcPct val="0"/>
              </a:spcBef>
              <a:buNone/>
              <a:defRPr lang="en-GB" sz="4800" b="1" kern="1200" dirty="0" smtClean="0">
                <a:solidFill>
                  <a:srgbClr val="993366"/>
                </a:solidFill>
                <a:latin typeface="Book Antiqua" panose="02040602050305030304" pitchFamily="18" charset="0"/>
                <a:ea typeface="+mj-ea"/>
                <a:cs typeface="+mj-cs"/>
              </a:defRPr>
            </a:lvl1pPr>
          </a:lstStyle>
          <a:p>
            <a:pPr marL="457200" indent="-457200">
              <a:buFont typeface="Arial" panose="020B0604020202020204" pitchFamily="34" charset="0"/>
              <a:buChar char="•"/>
            </a:pPr>
            <a:r>
              <a:rPr sz="4000" dirty="0" smtClean="0">
                <a:solidFill>
                  <a:srgbClr val="FFFFFF"/>
                </a:solidFill>
              </a:rPr>
              <a:t>Further expansion is expected and the market will continue to grow</a:t>
            </a:r>
            <a:endParaRPr sz="4000" dirty="0">
              <a:solidFill>
                <a:srgbClr val="FFFFFF"/>
              </a:solidFill>
            </a:endParaRPr>
          </a:p>
          <a:p>
            <a:pPr marL="457200" indent="-457200">
              <a:buFont typeface="Arial" panose="020B0604020202020204" pitchFamily="34" charset="0"/>
              <a:buChar char="•"/>
            </a:pPr>
            <a:r>
              <a:rPr sz="4000" dirty="0" smtClean="0">
                <a:solidFill>
                  <a:srgbClr val="FFFFFF"/>
                </a:solidFill>
              </a:rPr>
              <a:t>The first working lifetime savers will access pensions in 2046</a:t>
            </a:r>
            <a:endParaRPr sz="4000" dirty="0">
              <a:solidFill>
                <a:srgbClr val="FFFFFF"/>
              </a:solidFill>
            </a:endParaRPr>
          </a:p>
          <a:p>
            <a:pPr marL="457200" indent="-457200">
              <a:buFont typeface="Arial" panose="020B0604020202020204" pitchFamily="34" charset="0"/>
              <a:buChar char="•"/>
            </a:pPr>
            <a:r>
              <a:rPr sz="4000" dirty="0" smtClean="0">
                <a:solidFill>
                  <a:srgbClr val="FFFFFF"/>
                </a:solidFill>
              </a:rPr>
              <a:t>Emerging patterns of saving and decumulation will bring new challenges and opportunities.</a:t>
            </a:r>
            <a:endParaRPr sz="4000" dirty="0">
              <a:solidFill>
                <a:srgbClr val="FFFFFF"/>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360" y="-27384"/>
            <a:ext cx="2880320" cy="1795200"/>
          </a:xfrm>
          <a:prstGeom prst="rect">
            <a:avLst/>
          </a:prstGeom>
        </p:spPr>
      </p:pic>
      <p:sp>
        <p:nvSpPr>
          <p:cNvPr id="4" name="TextBox 3"/>
          <p:cNvSpPr txBox="1"/>
          <p:nvPr/>
        </p:nvSpPr>
        <p:spPr>
          <a:xfrm>
            <a:off x="407368" y="404664"/>
            <a:ext cx="8640960" cy="1446550"/>
          </a:xfrm>
          <a:prstGeom prst="rect">
            <a:avLst/>
          </a:prstGeom>
          <a:solidFill>
            <a:schemeClr val="tx1">
              <a:lumMod val="40000"/>
              <a:lumOff val="60000"/>
            </a:schemeClr>
          </a:solidFill>
        </p:spPr>
        <p:txBody>
          <a:bodyPr wrap="square" rtlCol="0">
            <a:spAutoFit/>
          </a:bodyPr>
          <a:lstStyle/>
          <a:p>
            <a:r>
              <a:rPr lang="en-GB" sz="4400" b="1" dirty="0" smtClean="0">
                <a:solidFill>
                  <a:srgbClr val="993366"/>
                </a:solidFill>
              </a:rPr>
              <a:t>The automatic enrolment market is still evolving</a:t>
            </a:r>
            <a:endParaRPr lang="en-GB" sz="4400" b="1" dirty="0">
              <a:solidFill>
                <a:srgbClr val="993366"/>
              </a:solidFill>
            </a:endParaRPr>
          </a:p>
        </p:txBody>
      </p:sp>
    </p:spTree>
    <p:extLst>
      <p:ext uri="{BB962C8B-B14F-4D97-AF65-F5344CB8AC3E}">
        <p14:creationId xmlns:p14="http://schemas.microsoft.com/office/powerpoint/2010/main" val="826292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453F78"/>
        </a:solidFill>
        <a:effectLst/>
      </p:bgPr>
    </p:bg>
    <p:spTree>
      <p:nvGrpSpPr>
        <p:cNvPr id="1" name=""/>
        <p:cNvGrpSpPr/>
        <p:nvPr/>
      </p:nvGrpSpPr>
      <p:grpSpPr>
        <a:xfrm>
          <a:off x="0" y="0"/>
          <a:ext cx="0" cy="0"/>
          <a:chOff x="0" y="0"/>
          <a:chExt cx="0" cy="0"/>
        </a:xfrm>
      </p:grpSpPr>
      <p:sp>
        <p:nvSpPr>
          <p:cNvPr id="18" name="TextBox 17"/>
          <p:cNvSpPr txBox="1"/>
          <p:nvPr/>
        </p:nvSpPr>
        <p:spPr>
          <a:xfrm>
            <a:off x="523161" y="6234032"/>
            <a:ext cx="11668839" cy="584775"/>
          </a:xfrm>
          <a:prstGeom prst="rect">
            <a:avLst/>
          </a:prstGeom>
          <a:noFill/>
        </p:spPr>
        <p:txBody>
          <a:bodyPr wrap="square" rtlCol="0">
            <a:spAutoFit/>
          </a:bodyPr>
          <a:lstStyle/>
          <a:p>
            <a:r>
              <a:rPr lang="en-GB" sz="3200" b="1" dirty="0">
                <a:solidFill>
                  <a:srgbClr val="FFFFFF"/>
                </a:solidFill>
              </a:rPr>
              <a:t>Twitter: #</a:t>
            </a:r>
            <a:r>
              <a:rPr lang="en-GB" sz="3200" b="1" dirty="0" smtClean="0">
                <a:solidFill>
                  <a:srgbClr val="FFFFFF"/>
                </a:solidFill>
              </a:rPr>
              <a:t>PPIlaunch</a:t>
            </a:r>
            <a:r>
              <a:rPr lang="en-GB" sz="3200" b="1" dirty="0">
                <a:solidFill>
                  <a:srgbClr val="FFFFFF"/>
                </a:solidFill>
              </a:rPr>
              <a:t>					 @PPI_Research</a:t>
            </a:r>
            <a:endParaRPr lang="en-GB" sz="3200" dirty="0">
              <a:solidFill>
                <a:srgbClr val="993366"/>
              </a:solidFill>
            </a:endParaRPr>
          </a:p>
        </p:txBody>
      </p:sp>
      <p:sp>
        <p:nvSpPr>
          <p:cNvPr id="19" name="TextBox 18"/>
          <p:cNvSpPr txBox="1"/>
          <p:nvPr/>
        </p:nvSpPr>
        <p:spPr>
          <a:xfrm>
            <a:off x="724936" y="1758651"/>
            <a:ext cx="6531320" cy="4001095"/>
          </a:xfrm>
          <a:prstGeom prst="rect">
            <a:avLst/>
          </a:prstGeom>
          <a:noFill/>
        </p:spPr>
        <p:txBody>
          <a:bodyPr wrap="square" rtlCol="0">
            <a:spAutoFit/>
          </a:bodyPr>
          <a:lstStyle/>
          <a:p>
            <a:r>
              <a:rPr lang="en-GB" sz="5400" b="1" i="1" dirty="0" smtClean="0">
                <a:solidFill>
                  <a:srgbClr val="FFFFFF"/>
                </a:solidFill>
              </a:rPr>
              <a:t>Response </a:t>
            </a:r>
            <a:endParaRPr lang="en-GB" sz="4000" b="1" dirty="0" smtClean="0">
              <a:solidFill>
                <a:srgbClr val="FFFFFF"/>
              </a:solidFill>
            </a:endParaRPr>
          </a:p>
          <a:p>
            <a:endParaRPr lang="en-GB" sz="4000" b="1" dirty="0">
              <a:solidFill>
                <a:srgbClr val="FFFFFF"/>
              </a:solidFill>
            </a:endParaRPr>
          </a:p>
          <a:p>
            <a:r>
              <a:rPr lang="en-GB" sz="4000" b="1" dirty="0" smtClean="0">
                <a:solidFill>
                  <a:srgbClr val="FFFFFF"/>
                </a:solidFill>
              </a:rPr>
              <a:t>Darren Philp </a:t>
            </a:r>
            <a:endParaRPr lang="en-GB" sz="4000" b="1" dirty="0">
              <a:solidFill>
                <a:srgbClr val="FFFFFF"/>
              </a:solidFill>
            </a:endParaRPr>
          </a:p>
          <a:p>
            <a:r>
              <a:rPr lang="en-GB" sz="4000" b="1" dirty="0">
                <a:solidFill>
                  <a:srgbClr val="FFFFFF"/>
                </a:solidFill>
              </a:rPr>
              <a:t>Director of Policy and Communications, </a:t>
            </a:r>
            <a:endParaRPr lang="en-GB" sz="4000" b="1" dirty="0" smtClean="0">
              <a:solidFill>
                <a:srgbClr val="FFFFFF"/>
              </a:solidFill>
            </a:endParaRPr>
          </a:p>
          <a:p>
            <a:r>
              <a:rPr lang="en-GB" sz="4000" b="1" u="sng" dirty="0" smtClean="0">
                <a:solidFill>
                  <a:srgbClr val="FFFFFF"/>
                </a:solidFill>
              </a:rPr>
              <a:t>Smart </a:t>
            </a:r>
            <a:r>
              <a:rPr lang="en-GB" sz="4000" b="1" u="sng" dirty="0">
                <a:solidFill>
                  <a:srgbClr val="FFFFFF"/>
                </a:solidFill>
              </a:rPr>
              <a:t>Pension </a:t>
            </a:r>
            <a:endParaRPr lang="en-GB" sz="2550" u="sng" dirty="0">
              <a:solidFill>
                <a:srgbClr val="993366"/>
              </a:solidFill>
            </a:endParaRPr>
          </a:p>
        </p:txBody>
      </p:sp>
      <p:grpSp>
        <p:nvGrpSpPr>
          <p:cNvPr id="20" name="Group 19"/>
          <p:cNvGrpSpPr/>
          <p:nvPr/>
        </p:nvGrpSpPr>
        <p:grpSpPr>
          <a:xfrm>
            <a:off x="47328" y="0"/>
            <a:ext cx="361950" cy="6858000"/>
            <a:chOff x="0" y="0"/>
            <a:chExt cx="361950" cy="3895725"/>
          </a:xfrm>
        </p:grpSpPr>
        <p:cxnSp>
          <p:nvCxnSpPr>
            <p:cNvPr id="21" name="Straight Connector 20"/>
            <p:cNvCxnSpPr/>
            <p:nvPr/>
          </p:nvCxnSpPr>
          <p:spPr>
            <a:xfrm>
              <a:off x="0" y="0"/>
              <a:ext cx="0" cy="3895725"/>
            </a:xfrm>
            <a:prstGeom prst="line">
              <a:avLst/>
            </a:prstGeom>
            <a:ln w="127000">
              <a:solidFill>
                <a:srgbClr val="331E3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3825" y="0"/>
              <a:ext cx="0" cy="3895725"/>
            </a:xfrm>
            <a:prstGeom prst="line">
              <a:avLst/>
            </a:prstGeom>
            <a:noFill/>
            <a:ln w="127000" cap="flat" cmpd="sng" algn="ctr">
              <a:solidFill>
                <a:srgbClr val="993365"/>
              </a:solidFill>
              <a:prstDash val="solid"/>
              <a:miter lim="800000"/>
            </a:ln>
            <a:effectLst/>
          </p:spPr>
        </p:cxnSp>
        <p:cxnSp>
          <p:nvCxnSpPr>
            <p:cNvPr id="23" name="Straight Connector 22"/>
            <p:cNvCxnSpPr/>
            <p:nvPr/>
          </p:nvCxnSpPr>
          <p:spPr>
            <a:xfrm>
              <a:off x="238125" y="0"/>
              <a:ext cx="0" cy="3895725"/>
            </a:xfrm>
            <a:prstGeom prst="line">
              <a:avLst/>
            </a:prstGeom>
            <a:noFill/>
            <a:ln w="127000" cap="flat" cmpd="sng" algn="ctr">
              <a:solidFill>
                <a:srgbClr val="C78FAB"/>
              </a:solidFill>
              <a:prstDash val="solid"/>
              <a:miter lim="800000"/>
            </a:ln>
            <a:effectLst/>
          </p:spPr>
        </p:cxnSp>
        <p:cxnSp>
          <p:nvCxnSpPr>
            <p:cNvPr id="24" name="Straight Connector 23"/>
            <p:cNvCxnSpPr/>
            <p:nvPr/>
          </p:nvCxnSpPr>
          <p:spPr>
            <a:xfrm>
              <a:off x="361950" y="0"/>
              <a:ext cx="0" cy="3895725"/>
            </a:xfrm>
            <a:prstGeom prst="line">
              <a:avLst/>
            </a:prstGeom>
            <a:noFill/>
            <a:ln w="127000" cap="flat" cmpd="sng" algn="ctr">
              <a:solidFill>
                <a:srgbClr val="B6BCED"/>
              </a:solidFill>
              <a:prstDash val="solid"/>
              <a:miter lim="800000"/>
            </a:ln>
            <a:effectLst/>
          </p:spPr>
        </p:cxn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360" y="-27384"/>
            <a:ext cx="2880320" cy="17952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6200" y="2492896"/>
            <a:ext cx="3475659" cy="296589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969" y="170996"/>
            <a:ext cx="5108074" cy="1142553"/>
          </a:xfrm>
          <a:prstGeom prst="rect">
            <a:avLst/>
          </a:prstGeom>
        </p:spPr>
      </p:pic>
    </p:spTree>
    <p:extLst>
      <p:ext uri="{BB962C8B-B14F-4D97-AF65-F5344CB8AC3E}">
        <p14:creationId xmlns:p14="http://schemas.microsoft.com/office/powerpoint/2010/main" val="34261783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453F78"/>
        </a:solidFill>
        <a:effectLst/>
      </p:bgPr>
    </p:bg>
    <p:spTree>
      <p:nvGrpSpPr>
        <p:cNvPr id="1" name=""/>
        <p:cNvGrpSpPr/>
        <p:nvPr/>
      </p:nvGrpSpPr>
      <p:grpSpPr>
        <a:xfrm>
          <a:off x="0" y="0"/>
          <a:ext cx="0" cy="0"/>
          <a:chOff x="0" y="0"/>
          <a:chExt cx="0" cy="0"/>
        </a:xfrm>
      </p:grpSpPr>
      <p:sp>
        <p:nvSpPr>
          <p:cNvPr id="2" name="TextBox 1"/>
          <p:cNvSpPr txBox="1"/>
          <p:nvPr/>
        </p:nvSpPr>
        <p:spPr>
          <a:xfrm>
            <a:off x="479376" y="407958"/>
            <a:ext cx="9793088" cy="769441"/>
          </a:xfrm>
          <a:prstGeom prst="rect">
            <a:avLst/>
          </a:prstGeom>
          <a:noFill/>
        </p:spPr>
        <p:txBody>
          <a:bodyPr wrap="square" rtlCol="0">
            <a:spAutoFit/>
          </a:bodyPr>
          <a:lstStyle/>
          <a:p>
            <a:r>
              <a:rPr lang="en-GB" sz="4400" b="1" i="1" dirty="0" smtClean="0">
                <a:solidFill>
                  <a:srgbClr val="FFFFFF"/>
                </a:solidFill>
              </a:rPr>
              <a:t>Panel Discussion</a:t>
            </a:r>
            <a:r>
              <a:rPr lang="en-GB" sz="2800" b="1" dirty="0">
                <a:solidFill>
                  <a:srgbClr val="FFFFFF"/>
                </a:solidFill>
              </a:rPr>
              <a:t>		</a:t>
            </a:r>
            <a:endParaRPr lang="en-GB" sz="3400" dirty="0">
              <a:solidFill>
                <a:srgbClr val="993366"/>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1590" y="2018432"/>
            <a:ext cx="2254084" cy="2456208"/>
          </a:xfrm>
          <a:prstGeom prst="rect">
            <a:avLst/>
          </a:prstGeom>
        </p:spPr>
      </p:pic>
      <p:grpSp>
        <p:nvGrpSpPr>
          <p:cNvPr id="6" name="Group 5"/>
          <p:cNvGrpSpPr/>
          <p:nvPr/>
        </p:nvGrpSpPr>
        <p:grpSpPr>
          <a:xfrm>
            <a:off x="9838374" y="7849"/>
            <a:ext cx="2353626" cy="1569660"/>
            <a:chOff x="6821303" y="84341"/>
            <a:chExt cx="2353626" cy="1569660"/>
          </a:xfrm>
        </p:grpSpPr>
        <p:sp>
          <p:nvSpPr>
            <p:cNvPr id="3" name="TextBox 2"/>
            <p:cNvSpPr txBox="1"/>
            <p:nvPr/>
          </p:nvSpPr>
          <p:spPr>
            <a:xfrm>
              <a:off x="6821303" y="84341"/>
              <a:ext cx="2353626" cy="1569660"/>
            </a:xfrm>
            <a:prstGeom prst="rect">
              <a:avLst/>
            </a:prstGeom>
            <a:noFill/>
          </p:spPr>
          <p:txBody>
            <a:bodyPr wrap="square" rtlCol="0">
              <a:spAutoFit/>
            </a:bodyPr>
            <a:lstStyle/>
            <a:p>
              <a:r>
                <a:rPr lang="en-GB" sz="9600" dirty="0">
                  <a:solidFill>
                    <a:srgbClr val="FFFFFF"/>
                  </a:solidFill>
                </a:rPr>
                <a:t>PPI</a:t>
              </a:r>
            </a:p>
          </p:txBody>
        </p:sp>
        <p:sp>
          <p:nvSpPr>
            <p:cNvPr id="4" name="TextBox 3"/>
            <p:cNvSpPr txBox="1"/>
            <p:nvPr/>
          </p:nvSpPr>
          <p:spPr>
            <a:xfrm>
              <a:off x="6863378" y="116632"/>
              <a:ext cx="2269475" cy="307777"/>
            </a:xfrm>
            <a:prstGeom prst="rect">
              <a:avLst/>
            </a:prstGeom>
            <a:noFill/>
          </p:spPr>
          <p:txBody>
            <a:bodyPr wrap="square" rtlCol="0">
              <a:spAutoFit/>
            </a:bodyPr>
            <a:lstStyle/>
            <a:p>
              <a:r>
                <a:rPr lang="en-GB" sz="1400" dirty="0">
                  <a:solidFill>
                    <a:srgbClr val="FFFFFF"/>
                  </a:solidFill>
                </a:rPr>
                <a:t>Pensions Policy Institute</a:t>
              </a:r>
            </a:p>
          </p:txBody>
        </p:sp>
      </p:gr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8259" t="7230" r="20116" b="-6899"/>
          <a:stretch/>
        </p:blipFill>
        <p:spPr>
          <a:xfrm>
            <a:off x="7188783" y="2014239"/>
            <a:ext cx="2441368" cy="263512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4838" y="2023406"/>
            <a:ext cx="2090062" cy="2451234"/>
          </a:xfrm>
          <a:prstGeom prst="rect">
            <a:avLst/>
          </a:prstGeom>
        </p:spPr>
      </p:pic>
      <p:sp>
        <p:nvSpPr>
          <p:cNvPr id="11" name="TextBox 10"/>
          <p:cNvSpPr txBox="1"/>
          <p:nvPr/>
        </p:nvSpPr>
        <p:spPr>
          <a:xfrm>
            <a:off x="292938" y="6005911"/>
            <a:ext cx="12192000" cy="769441"/>
          </a:xfrm>
          <a:prstGeom prst="rect">
            <a:avLst/>
          </a:prstGeom>
          <a:noFill/>
        </p:spPr>
        <p:txBody>
          <a:bodyPr wrap="square" rtlCol="0">
            <a:spAutoFit/>
          </a:bodyPr>
          <a:lstStyle/>
          <a:p>
            <a:pPr algn="ctr"/>
            <a:r>
              <a:rPr lang="en-GB" sz="4400" b="1" i="1" dirty="0" smtClean="0">
                <a:solidFill>
                  <a:srgbClr val="FFFFFF"/>
                </a:solidFill>
              </a:rPr>
              <a:t>Please observe the Chatham House Rule</a:t>
            </a:r>
            <a:r>
              <a:rPr lang="en-GB" sz="2800" b="1" dirty="0">
                <a:solidFill>
                  <a:srgbClr val="FFFFFF"/>
                </a:solidFill>
              </a:rPr>
              <a:t>		</a:t>
            </a:r>
            <a:endParaRPr lang="en-GB" sz="3400" dirty="0">
              <a:solidFill>
                <a:srgbClr val="993366"/>
              </a:solidFill>
            </a:endParaRPr>
          </a:p>
        </p:txBody>
      </p:sp>
      <p:sp>
        <p:nvSpPr>
          <p:cNvPr id="12" name="TextBox 11"/>
          <p:cNvSpPr txBox="1"/>
          <p:nvPr/>
        </p:nvSpPr>
        <p:spPr>
          <a:xfrm>
            <a:off x="207573" y="4649366"/>
            <a:ext cx="2088232" cy="584775"/>
          </a:xfrm>
          <a:prstGeom prst="rect">
            <a:avLst/>
          </a:prstGeom>
          <a:noFill/>
        </p:spPr>
        <p:txBody>
          <a:bodyPr wrap="square" rtlCol="0">
            <a:spAutoFit/>
          </a:bodyPr>
          <a:lstStyle/>
          <a:p>
            <a:r>
              <a:rPr lang="en-GB" sz="1600" b="1" dirty="0" smtClean="0">
                <a:solidFill>
                  <a:srgbClr val="FFFFFF"/>
                </a:solidFill>
              </a:rPr>
              <a:t>Mark Baker</a:t>
            </a:r>
          </a:p>
          <a:p>
            <a:r>
              <a:rPr lang="en-GB" sz="1600" b="1" u="sng" dirty="0" smtClean="0">
                <a:solidFill>
                  <a:srgbClr val="FFFFFF"/>
                </a:solidFill>
              </a:rPr>
              <a:t>PPI</a:t>
            </a:r>
            <a:endParaRPr lang="en-GB" sz="1600" b="1" u="sng" dirty="0">
              <a:solidFill>
                <a:srgbClr val="FFFFFF"/>
              </a:solidFill>
            </a:endParaRPr>
          </a:p>
        </p:txBody>
      </p:sp>
      <p:sp>
        <p:nvSpPr>
          <p:cNvPr id="13" name="TextBox 12"/>
          <p:cNvSpPr txBox="1"/>
          <p:nvPr/>
        </p:nvSpPr>
        <p:spPr>
          <a:xfrm>
            <a:off x="2274164" y="4649366"/>
            <a:ext cx="2088232" cy="584775"/>
          </a:xfrm>
          <a:prstGeom prst="rect">
            <a:avLst/>
          </a:prstGeom>
          <a:noFill/>
        </p:spPr>
        <p:txBody>
          <a:bodyPr wrap="square" rtlCol="0">
            <a:spAutoFit/>
          </a:bodyPr>
          <a:lstStyle/>
          <a:p>
            <a:r>
              <a:rPr lang="en-GB" sz="1600" b="1" dirty="0" smtClean="0">
                <a:solidFill>
                  <a:srgbClr val="FFFFFF"/>
                </a:solidFill>
              </a:rPr>
              <a:t>Darren Philp </a:t>
            </a:r>
          </a:p>
          <a:p>
            <a:r>
              <a:rPr lang="en-GB" sz="1600" b="1" u="sng" dirty="0" smtClean="0">
                <a:solidFill>
                  <a:srgbClr val="FFFFFF"/>
                </a:solidFill>
              </a:rPr>
              <a:t>Smart Pension</a:t>
            </a:r>
          </a:p>
        </p:txBody>
      </p:sp>
      <p:sp>
        <p:nvSpPr>
          <p:cNvPr id="14" name="TextBox 13"/>
          <p:cNvSpPr txBox="1"/>
          <p:nvPr/>
        </p:nvSpPr>
        <p:spPr>
          <a:xfrm>
            <a:off x="4742034" y="4637737"/>
            <a:ext cx="2088232" cy="584775"/>
          </a:xfrm>
          <a:prstGeom prst="rect">
            <a:avLst/>
          </a:prstGeom>
          <a:noFill/>
        </p:spPr>
        <p:txBody>
          <a:bodyPr wrap="square" rtlCol="0">
            <a:spAutoFit/>
          </a:bodyPr>
          <a:lstStyle/>
          <a:p>
            <a:r>
              <a:rPr lang="en-GB" sz="1600" b="1" dirty="0" smtClean="0">
                <a:solidFill>
                  <a:srgbClr val="FFFFFF"/>
                </a:solidFill>
              </a:rPr>
              <a:t>Alistair Reed</a:t>
            </a:r>
          </a:p>
          <a:p>
            <a:r>
              <a:rPr lang="en-GB" sz="1600" b="1" u="sng" dirty="0" smtClean="0">
                <a:solidFill>
                  <a:srgbClr val="FFFFFF"/>
                </a:solidFill>
              </a:rPr>
              <a:t>Which?</a:t>
            </a:r>
            <a:endParaRPr lang="en-GB" sz="1600" b="1" u="sng" dirty="0">
              <a:solidFill>
                <a:srgbClr val="FFFFFF"/>
              </a:solidFill>
            </a:endParaRPr>
          </a:p>
        </p:txBody>
      </p:sp>
      <p:sp>
        <p:nvSpPr>
          <p:cNvPr id="15" name="TextBox 14"/>
          <p:cNvSpPr txBox="1"/>
          <p:nvPr/>
        </p:nvSpPr>
        <p:spPr>
          <a:xfrm>
            <a:off x="9840416" y="4628149"/>
            <a:ext cx="2088232" cy="584775"/>
          </a:xfrm>
          <a:prstGeom prst="rect">
            <a:avLst/>
          </a:prstGeom>
          <a:noFill/>
        </p:spPr>
        <p:txBody>
          <a:bodyPr wrap="square" rtlCol="0">
            <a:spAutoFit/>
          </a:bodyPr>
          <a:lstStyle/>
          <a:p>
            <a:r>
              <a:rPr lang="en-GB" sz="1600" dirty="0" smtClean="0">
                <a:solidFill>
                  <a:srgbClr val="FFFFFF"/>
                </a:solidFill>
              </a:rPr>
              <a:t>David Farrar</a:t>
            </a:r>
          </a:p>
          <a:p>
            <a:r>
              <a:rPr lang="en-GB" sz="1600" b="1" u="sng" dirty="0" smtClean="0">
                <a:solidFill>
                  <a:srgbClr val="FFFFFF"/>
                </a:solidFill>
              </a:rPr>
              <a:t>DWP</a:t>
            </a:r>
            <a:endParaRPr lang="en-GB" sz="1600" b="1" u="sng" dirty="0">
              <a:solidFill>
                <a:srgbClr val="FFFFFF"/>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938" y="1996954"/>
            <a:ext cx="1662107" cy="2556000"/>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15169" t="-2325" r="-12637" b="-1962"/>
          <a:stretch/>
        </p:blipFill>
        <p:spPr>
          <a:xfrm>
            <a:off x="2274164" y="1946591"/>
            <a:ext cx="2772000" cy="2628000"/>
          </a:xfrm>
          <a:prstGeom prst="rect">
            <a:avLst/>
          </a:prstGeom>
        </p:spPr>
      </p:pic>
      <p:sp>
        <p:nvSpPr>
          <p:cNvPr id="18" name="TextBox 17"/>
          <p:cNvSpPr txBox="1"/>
          <p:nvPr/>
        </p:nvSpPr>
        <p:spPr>
          <a:xfrm>
            <a:off x="7162034" y="4631976"/>
            <a:ext cx="2088232" cy="584775"/>
          </a:xfrm>
          <a:prstGeom prst="rect">
            <a:avLst/>
          </a:prstGeom>
          <a:noFill/>
        </p:spPr>
        <p:txBody>
          <a:bodyPr wrap="square" rtlCol="0">
            <a:spAutoFit/>
          </a:bodyPr>
          <a:lstStyle/>
          <a:p>
            <a:r>
              <a:rPr lang="en-GB" sz="1600" b="1" dirty="0" smtClean="0">
                <a:solidFill>
                  <a:srgbClr val="FFFFFF"/>
                </a:solidFill>
              </a:rPr>
              <a:t>Rob Yuille</a:t>
            </a:r>
          </a:p>
          <a:p>
            <a:r>
              <a:rPr lang="en-GB" sz="1600" b="1" u="sng" dirty="0" smtClean="0">
                <a:solidFill>
                  <a:srgbClr val="FFFFFF"/>
                </a:solidFill>
              </a:rPr>
              <a:t>ABI</a:t>
            </a:r>
          </a:p>
        </p:txBody>
      </p:sp>
    </p:spTree>
    <p:extLst>
      <p:ext uri="{BB962C8B-B14F-4D97-AF65-F5344CB8AC3E}">
        <p14:creationId xmlns:p14="http://schemas.microsoft.com/office/powerpoint/2010/main" val="2806697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712121" y="96887"/>
            <a:ext cx="9073008" cy="994172"/>
          </a:xfrm>
          <a:prstGeom prst="rect">
            <a:avLst/>
          </a:prstGeom>
        </p:spPr>
        <p:txBody>
          <a:bodyPr>
            <a:noAutofit/>
          </a:bodyPr>
          <a:lstStyle>
            <a:lvl1pPr algn="l" defTabSz="914400" rtl="0" eaLnBrk="1" latinLnBrk="0" hangingPunct="1">
              <a:lnSpc>
                <a:spcPct val="90000"/>
              </a:lnSpc>
              <a:spcBef>
                <a:spcPct val="0"/>
              </a:spcBef>
              <a:buNone/>
              <a:defRPr lang="en-GB" sz="4800" b="1" kern="1200" dirty="0" smtClean="0">
                <a:solidFill>
                  <a:srgbClr val="993366"/>
                </a:solidFill>
                <a:latin typeface="Book Antiqua" panose="02040602050305030304" pitchFamily="18" charset="0"/>
                <a:ea typeface="+mj-ea"/>
                <a:cs typeface="+mj-cs"/>
              </a:defRPr>
            </a:lvl1pPr>
          </a:lstStyle>
          <a:p>
            <a:r>
              <a:rPr lang="en-GB" sz="6000" i="1" dirty="0">
                <a:solidFill>
                  <a:schemeClr val="tx2"/>
                </a:solidFill>
              </a:rPr>
              <a:t>Questions and Answers </a:t>
            </a:r>
            <a:r>
              <a:rPr lang="en-GB" sz="6000" i="1" dirty="0" smtClean="0">
                <a:solidFill>
                  <a:schemeClr val="tx2"/>
                </a:solidFill>
              </a:rPr>
              <a:t> </a:t>
            </a:r>
            <a:endParaRPr lang="en-GB" sz="6000" i="1" dirty="0">
              <a:solidFill>
                <a:schemeClr val="tx2"/>
              </a:solidFill>
            </a:endParaRPr>
          </a:p>
        </p:txBody>
      </p:sp>
      <p:sp>
        <p:nvSpPr>
          <p:cNvPr id="26" name="TextBox 25"/>
          <p:cNvSpPr txBox="1"/>
          <p:nvPr/>
        </p:nvSpPr>
        <p:spPr>
          <a:xfrm>
            <a:off x="839416" y="2491447"/>
            <a:ext cx="6048672" cy="1200329"/>
          </a:xfrm>
          <a:prstGeom prst="rect">
            <a:avLst/>
          </a:prstGeom>
          <a:noFill/>
        </p:spPr>
        <p:txBody>
          <a:bodyPr wrap="square" rtlCol="0">
            <a:spAutoFit/>
          </a:bodyPr>
          <a:lstStyle/>
          <a:p>
            <a:pPr algn="ctr"/>
            <a:r>
              <a:rPr lang="en-GB" sz="3600" b="1" i="1" dirty="0">
                <a:solidFill>
                  <a:schemeClr val="bg2"/>
                </a:solidFill>
              </a:rPr>
              <a:t>Please observe the Chatham House Rule</a:t>
            </a:r>
          </a:p>
        </p:txBody>
      </p:sp>
      <p:grpSp>
        <p:nvGrpSpPr>
          <p:cNvPr id="13" name="Group 12"/>
          <p:cNvGrpSpPr/>
          <p:nvPr/>
        </p:nvGrpSpPr>
        <p:grpSpPr>
          <a:xfrm>
            <a:off x="9912424" y="44624"/>
            <a:ext cx="2232248" cy="3046988"/>
            <a:chOff x="6821303" y="84341"/>
            <a:chExt cx="2392764" cy="4062646"/>
          </a:xfrm>
        </p:grpSpPr>
        <p:sp>
          <p:nvSpPr>
            <p:cNvPr id="14" name="TextBox 13"/>
            <p:cNvSpPr txBox="1"/>
            <p:nvPr/>
          </p:nvSpPr>
          <p:spPr>
            <a:xfrm>
              <a:off x="6821303" y="84341"/>
              <a:ext cx="2353626" cy="4062646"/>
            </a:xfrm>
            <a:prstGeom prst="rect">
              <a:avLst/>
            </a:prstGeom>
            <a:noFill/>
          </p:spPr>
          <p:txBody>
            <a:bodyPr wrap="square" rtlCol="0">
              <a:spAutoFit/>
            </a:bodyPr>
            <a:lstStyle/>
            <a:p>
              <a:r>
                <a:rPr lang="en-GB" sz="9600" dirty="0">
                  <a:solidFill>
                    <a:srgbClr val="FFFFFF"/>
                  </a:solidFill>
                </a:rPr>
                <a:t>PPI</a:t>
              </a:r>
            </a:p>
          </p:txBody>
        </p:sp>
        <p:sp>
          <p:nvSpPr>
            <p:cNvPr id="15" name="TextBox 14"/>
            <p:cNvSpPr txBox="1"/>
            <p:nvPr/>
          </p:nvSpPr>
          <p:spPr>
            <a:xfrm>
              <a:off x="6863378" y="154025"/>
              <a:ext cx="2350689" cy="410369"/>
            </a:xfrm>
            <a:prstGeom prst="rect">
              <a:avLst/>
            </a:prstGeom>
            <a:noFill/>
          </p:spPr>
          <p:txBody>
            <a:bodyPr wrap="square" rtlCol="0">
              <a:spAutoFit/>
            </a:bodyPr>
            <a:lstStyle/>
            <a:p>
              <a:r>
                <a:rPr lang="en-GB" sz="1400" dirty="0">
                  <a:solidFill>
                    <a:srgbClr val="FFFFFF"/>
                  </a:solidFill>
                </a:rPr>
                <a:t>Pensions Policy Institute</a:t>
              </a:r>
            </a:p>
          </p:txBody>
        </p:sp>
      </p:grpSp>
      <p:grpSp>
        <p:nvGrpSpPr>
          <p:cNvPr id="17" name="Group 16"/>
          <p:cNvGrpSpPr/>
          <p:nvPr/>
        </p:nvGrpSpPr>
        <p:grpSpPr>
          <a:xfrm>
            <a:off x="59133" y="0"/>
            <a:ext cx="485775" cy="6858000"/>
            <a:chOff x="0" y="0"/>
            <a:chExt cx="485775" cy="4838700"/>
          </a:xfrm>
        </p:grpSpPr>
        <p:cxnSp>
          <p:nvCxnSpPr>
            <p:cNvPr id="18" name="Straight Connector 17"/>
            <p:cNvCxnSpPr/>
            <p:nvPr/>
          </p:nvCxnSpPr>
          <p:spPr>
            <a:xfrm>
              <a:off x="0" y="0"/>
              <a:ext cx="0" cy="4838700"/>
            </a:xfrm>
            <a:prstGeom prst="line">
              <a:avLst/>
            </a:prstGeom>
            <a:ln w="127000">
              <a:solidFill>
                <a:srgbClr val="331E3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3825" y="0"/>
              <a:ext cx="0" cy="4838700"/>
            </a:xfrm>
            <a:prstGeom prst="line">
              <a:avLst/>
            </a:prstGeom>
            <a:noFill/>
            <a:ln w="127000" cap="flat" cmpd="sng" algn="ctr">
              <a:solidFill>
                <a:srgbClr val="453F78"/>
              </a:solidFill>
              <a:prstDash val="solid"/>
              <a:miter lim="800000"/>
            </a:ln>
            <a:effectLst/>
          </p:spPr>
        </p:cxnSp>
        <p:cxnSp>
          <p:nvCxnSpPr>
            <p:cNvPr id="20" name="Straight Connector 19"/>
            <p:cNvCxnSpPr/>
            <p:nvPr/>
          </p:nvCxnSpPr>
          <p:spPr>
            <a:xfrm>
              <a:off x="247650" y="0"/>
              <a:ext cx="0" cy="4838700"/>
            </a:xfrm>
            <a:prstGeom prst="line">
              <a:avLst/>
            </a:prstGeom>
            <a:noFill/>
            <a:ln w="127000" cap="flat" cmpd="sng" algn="ctr">
              <a:solidFill>
                <a:srgbClr val="993365"/>
              </a:solidFill>
              <a:prstDash val="solid"/>
              <a:miter lim="800000"/>
            </a:ln>
            <a:effectLst/>
          </p:spPr>
        </p:cxnSp>
        <p:cxnSp>
          <p:nvCxnSpPr>
            <p:cNvPr id="21" name="Straight Connector 20"/>
            <p:cNvCxnSpPr/>
            <p:nvPr/>
          </p:nvCxnSpPr>
          <p:spPr>
            <a:xfrm>
              <a:off x="361950" y="0"/>
              <a:ext cx="0" cy="4838700"/>
            </a:xfrm>
            <a:prstGeom prst="line">
              <a:avLst/>
            </a:prstGeom>
            <a:noFill/>
            <a:ln w="127000" cap="flat" cmpd="sng" algn="ctr">
              <a:solidFill>
                <a:srgbClr val="C78FAB"/>
              </a:solidFill>
              <a:prstDash val="solid"/>
              <a:miter lim="800000"/>
            </a:ln>
            <a:effectLst/>
          </p:spPr>
        </p:cxnSp>
        <p:cxnSp>
          <p:nvCxnSpPr>
            <p:cNvPr id="22" name="Straight Connector 21"/>
            <p:cNvCxnSpPr/>
            <p:nvPr/>
          </p:nvCxnSpPr>
          <p:spPr>
            <a:xfrm>
              <a:off x="485775" y="0"/>
              <a:ext cx="0" cy="4838700"/>
            </a:xfrm>
            <a:prstGeom prst="line">
              <a:avLst/>
            </a:prstGeom>
            <a:noFill/>
            <a:ln w="127000" cap="flat" cmpd="sng" algn="ctr">
              <a:solidFill>
                <a:srgbClr val="B6BCED"/>
              </a:solidFill>
              <a:prstDash val="solid"/>
              <a:miter lim="800000"/>
            </a:ln>
            <a:effectLst/>
          </p:spPr>
        </p:cxnSp>
      </p:grpSp>
    </p:spTree>
    <p:extLst>
      <p:ext uri="{BB962C8B-B14F-4D97-AF65-F5344CB8AC3E}">
        <p14:creationId xmlns:p14="http://schemas.microsoft.com/office/powerpoint/2010/main" val="37985578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695400" y="250775"/>
            <a:ext cx="7233253" cy="994172"/>
          </a:xfrm>
          <a:prstGeom prst="rect">
            <a:avLst/>
          </a:prstGeom>
        </p:spPr>
        <p:txBody>
          <a:bodyPr>
            <a:normAutofit fontScale="97500"/>
          </a:bodyPr>
          <a:lstStyle>
            <a:lvl1pPr algn="l" defTabSz="914400" rtl="0" eaLnBrk="1" latinLnBrk="0" hangingPunct="1">
              <a:lnSpc>
                <a:spcPct val="90000"/>
              </a:lnSpc>
              <a:spcBef>
                <a:spcPct val="0"/>
              </a:spcBef>
              <a:buNone/>
              <a:defRPr lang="en-GB" sz="4800" b="1" kern="1200" dirty="0" smtClean="0">
                <a:solidFill>
                  <a:srgbClr val="993366"/>
                </a:solidFill>
                <a:latin typeface="Book Antiqua" panose="02040602050305030304" pitchFamily="18" charset="0"/>
                <a:ea typeface="+mj-ea"/>
                <a:cs typeface="+mj-cs"/>
              </a:defRPr>
            </a:lvl1pPr>
          </a:lstStyle>
          <a:p>
            <a:r>
              <a:rPr lang="en-GB" sz="6000" i="1" dirty="0">
                <a:solidFill>
                  <a:schemeClr val="tx2"/>
                </a:solidFill>
              </a:rPr>
              <a:t>Closing Remarks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664" y="1437308"/>
            <a:ext cx="5922772" cy="4193113"/>
          </a:xfrm>
          <a:prstGeom prst="rect">
            <a:avLst/>
          </a:prstGeom>
        </p:spPr>
      </p:pic>
      <p:sp>
        <p:nvSpPr>
          <p:cNvPr id="26" name="TextBox 25"/>
          <p:cNvSpPr txBox="1"/>
          <p:nvPr/>
        </p:nvSpPr>
        <p:spPr>
          <a:xfrm>
            <a:off x="479376" y="6059049"/>
            <a:ext cx="11712624" cy="646331"/>
          </a:xfrm>
          <a:prstGeom prst="rect">
            <a:avLst/>
          </a:prstGeom>
          <a:noFill/>
        </p:spPr>
        <p:txBody>
          <a:bodyPr wrap="square" rtlCol="0">
            <a:spAutoFit/>
          </a:bodyPr>
          <a:lstStyle/>
          <a:p>
            <a:pPr algn="ctr"/>
            <a:r>
              <a:rPr lang="en-GB" sz="3600" b="1" i="1" dirty="0">
                <a:solidFill>
                  <a:schemeClr val="bg2"/>
                </a:solidFill>
              </a:rPr>
              <a:t>Please observe the Chatham House Rule</a:t>
            </a:r>
          </a:p>
        </p:txBody>
      </p:sp>
      <p:grpSp>
        <p:nvGrpSpPr>
          <p:cNvPr id="16" name="Group 15"/>
          <p:cNvGrpSpPr/>
          <p:nvPr/>
        </p:nvGrpSpPr>
        <p:grpSpPr>
          <a:xfrm>
            <a:off x="47328" y="0"/>
            <a:ext cx="371475" cy="6858000"/>
            <a:chOff x="0" y="0"/>
            <a:chExt cx="371475" cy="3895725"/>
          </a:xfrm>
        </p:grpSpPr>
        <p:cxnSp>
          <p:nvCxnSpPr>
            <p:cNvPr id="17" name="Straight Connector 16"/>
            <p:cNvCxnSpPr/>
            <p:nvPr/>
          </p:nvCxnSpPr>
          <p:spPr>
            <a:xfrm>
              <a:off x="0" y="0"/>
              <a:ext cx="0" cy="3895725"/>
            </a:xfrm>
            <a:prstGeom prst="line">
              <a:avLst/>
            </a:prstGeom>
            <a:ln w="127000">
              <a:solidFill>
                <a:srgbClr val="331E3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3825" y="0"/>
              <a:ext cx="0" cy="3895725"/>
            </a:xfrm>
            <a:prstGeom prst="line">
              <a:avLst/>
            </a:prstGeom>
            <a:noFill/>
            <a:ln w="127000" cap="flat" cmpd="sng" algn="ctr">
              <a:solidFill>
                <a:srgbClr val="453F78"/>
              </a:solidFill>
              <a:prstDash val="solid"/>
              <a:miter lim="800000"/>
            </a:ln>
            <a:effectLst/>
          </p:spPr>
        </p:cxnSp>
        <p:cxnSp>
          <p:nvCxnSpPr>
            <p:cNvPr id="19" name="Straight Connector 18"/>
            <p:cNvCxnSpPr/>
            <p:nvPr/>
          </p:nvCxnSpPr>
          <p:spPr>
            <a:xfrm>
              <a:off x="247650" y="0"/>
              <a:ext cx="0" cy="3895725"/>
            </a:xfrm>
            <a:prstGeom prst="line">
              <a:avLst/>
            </a:prstGeom>
            <a:noFill/>
            <a:ln w="127000" cap="flat" cmpd="sng" algn="ctr">
              <a:solidFill>
                <a:srgbClr val="C78FAB"/>
              </a:solidFill>
              <a:prstDash val="solid"/>
              <a:miter lim="800000"/>
            </a:ln>
            <a:effectLst/>
          </p:spPr>
        </p:cxnSp>
        <p:cxnSp>
          <p:nvCxnSpPr>
            <p:cNvPr id="20" name="Straight Connector 19"/>
            <p:cNvCxnSpPr/>
            <p:nvPr/>
          </p:nvCxnSpPr>
          <p:spPr>
            <a:xfrm>
              <a:off x="371475" y="0"/>
              <a:ext cx="0" cy="3895725"/>
            </a:xfrm>
            <a:prstGeom prst="line">
              <a:avLst/>
            </a:prstGeom>
            <a:noFill/>
            <a:ln w="127000" cap="flat" cmpd="sng" algn="ctr">
              <a:solidFill>
                <a:srgbClr val="B6BCED"/>
              </a:solidFill>
              <a:prstDash val="solid"/>
              <a:miter lim="800000"/>
            </a:ln>
            <a:effectLst/>
          </p:spPr>
        </p:cxnSp>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6360" y="-27384"/>
            <a:ext cx="2880320" cy="1795200"/>
          </a:xfrm>
          <a:prstGeom prst="rect">
            <a:avLst/>
          </a:prstGeom>
        </p:spPr>
      </p:pic>
    </p:spTree>
    <p:extLst>
      <p:ext uri="{BB962C8B-B14F-4D97-AF65-F5344CB8AC3E}">
        <p14:creationId xmlns:p14="http://schemas.microsoft.com/office/powerpoint/2010/main" val="9630748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TextBox 7"/>
          <p:cNvSpPr txBox="1"/>
          <p:nvPr/>
        </p:nvSpPr>
        <p:spPr>
          <a:xfrm>
            <a:off x="1919536" y="2117983"/>
            <a:ext cx="8430160" cy="3046988"/>
          </a:xfrm>
          <a:prstGeom prst="rect">
            <a:avLst/>
          </a:prstGeom>
          <a:noFill/>
        </p:spPr>
        <p:txBody>
          <a:bodyPr wrap="square" rtlCol="0">
            <a:spAutoFit/>
          </a:bodyPr>
          <a:lstStyle/>
          <a:p>
            <a:pPr algn="ctr"/>
            <a:r>
              <a:rPr lang="en-GB" sz="3200" b="1" dirty="0">
                <a:solidFill>
                  <a:srgbClr val="FFFFFF"/>
                </a:solidFill>
              </a:rPr>
              <a:t>Please stay and join us for a </a:t>
            </a:r>
            <a:r>
              <a:rPr lang="en-GB" sz="3200" b="1" dirty="0" smtClean="0">
                <a:solidFill>
                  <a:srgbClr val="FFFFFF"/>
                </a:solidFill>
              </a:rPr>
              <a:t>drink</a:t>
            </a:r>
          </a:p>
          <a:p>
            <a:pPr algn="ctr"/>
            <a:endParaRPr lang="en-GB" sz="3200" b="1" dirty="0">
              <a:solidFill>
                <a:srgbClr val="FFFFFF"/>
              </a:solidFill>
            </a:endParaRPr>
          </a:p>
          <a:p>
            <a:pPr algn="ctr"/>
            <a:endParaRPr lang="en-GB" sz="3200" b="1" dirty="0">
              <a:solidFill>
                <a:srgbClr val="FFFFFF"/>
              </a:solidFill>
            </a:endParaRPr>
          </a:p>
          <a:p>
            <a:pPr algn="ctr"/>
            <a:endParaRPr lang="en-GB" sz="3200" b="1" dirty="0">
              <a:solidFill>
                <a:srgbClr val="FFFFFF"/>
              </a:solidFill>
            </a:endParaRPr>
          </a:p>
          <a:p>
            <a:pPr algn="ctr"/>
            <a:r>
              <a:rPr lang="en-GB" sz="3200" b="1" dirty="0">
                <a:solidFill>
                  <a:srgbClr val="FFFFFF"/>
                </a:solidFill>
              </a:rPr>
              <a:t>Thank you to our event &amp; </a:t>
            </a:r>
            <a:r>
              <a:rPr lang="en-GB" sz="3200" b="1" dirty="0" smtClean="0">
                <a:solidFill>
                  <a:srgbClr val="FFFFFF"/>
                </a:solidFill>
              </a:rPr>
              <a:t>research sponsors</a:t>
            </a:r>
            <a:endParaRPr lang="en-GB" sz="3200" b="1" dirty="0">
              <a:solidFill>
                <a:srgbClr val="FFFFFF"/>
              </a:solidFill>
            </a:endParaRPr>
          </a:p>
          <a:p>
            <a:endParaRPr lang="en-GB" sz="3200" b="1" dirty="0">
              <a:solidFill>
                <a:srgbClr val="FFFFFF"/>
              </a:solidFill>
            </a:endParaRPr>
          </a:p>
        </p:txBody>
      </p:sp>
      <p:sp>
        <p:nvSpPr>
          <p:cNvPr id="10" name="Title 1"/>
          <p:cNvSpPr txBox="1">
            <a:spLocks/>
          </p:cNvSpPr>
          <p:nvPr/>
        </p:nvSpPr>
        <p:spPr>
          <a:xfrm>
            <a:off x="661157" y="322783"/>
            <a:ext cx="9075985" cy="994172"/>
          </a:xfrm>
          <a:prstGeom prst="rect">
            <a:avLst/>
          </a:prstGeom>
        </p:spPr>
        <p:txBody>
          <a:bodyPr>
            <a:noAutofit/>
          </a:bodyPr>
          <a:lstStyle>
            <a:lvl1pPr algn="l" defTabSz="914400" rtl="0" eaLnBrk="1" latinLnBrk="0" hangingPunct="1">
              <a:lnSpc>
                <a:spcPct val="90000"/>
              </a:lnSpc>
              <a:spcBef>
                <a:spcPct val="0"/>
              </a:spcBef>
              <a:buNone/>
              <a:defRPr lang="en-GB" sz="4800" b="1" kern="1200" dirty="0" smtClean="0">
                <a:solidFill>
                  <a:srgbClr val="993366"/>
                </a:solidFill>
                <a:latin typeface="Book Antiqua" panose="02040602050305030304" pitchFamily="18" charset="0"/>
                <a:ea typeface="+mj-ea"/>
                <a:cs typeface="+mj-cs"/>
              </a:defRPr>
            </a:lvl1pPr>
          </a:lstStyle>
          <a:p>
            <a:r>
              <a:rPr lang="en-GB" sz="4750" i="1" dirty="0">
                <a:solidFill>
                  <a:schemeClr val="tx2"/>
                </a:solidFill>
              </a:rPr>
              <a:t>Thank you for attending today…</a:t>
            </a:r>
          </a:p>
        </p:txBody>
      </p:sp>
      <p:grpSp>
        <p:nvGrpSpPr>
          <p:cNvPr id="19" name="Group 18"/>
          <p:cNvGrpSpPr/>
          <p:nvPr/>
        </p:nvGrpSpPr>
        <p:grpSpPr>
          <a:xfrm>
            <a:off x="47328" y="-340"/>
            <a:ext cx="371475" cy="6858340"/>
            <a:chOff x="0" y="0"/>
            <a:chExt cx="371475" cy="3895725"/>
          </a:xfrm>
        </p:grpSpPr>
        <p:cxnSp>
          <p:nvCxnSpPr>
            <p:cNvPr id="20" name="Straight Connector 19"/>
            <p:cNvCxnSpPr/>
            <p:nvPr/>
          </p:nvCxnSpPr>
          <p:spPr>
            <a:xfrm>
              <a:off x="0" y="0"/>
              <a:ext cx="0" cy="3895725"/>
            </a:xfrm>
            <a:prstGeom prst="line">
              <a:avLst/>
            </a:prstGeom>
            <a:ln w="127000">
              <a:solidFill>
                <a:srgbClr val="331E3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3825" y="0"/>
              <a:ext cx="0" cy="3895725"/>
            </a:xfrm>
            <a:prstGeom prst="line">
              <a:avLst/>
            </a:prstGeom>
            <a:noFill/>
            <a:ln w="127000" cap="flat" cmpd="sng" algn="ctr">
              <a:solidFill>
                <a:srgbClr val="453F78"/>
              </a:solidFill>
              <a:prstDash val="solid"/>
              <a:miter lim="800000"/>
            </a:ln>
            <a:effectLst/>
          </p:spPr>
        </p:cxnSp>
        <p:cxnSp>
          <p:nvCxnSpPr>
            <p:cNvPr id="22" name="Straight Connector 21"/>
            <p:cNvCxnSpPr/>
            <p:nvPr/>
          </p:nvCxnSpPr>
          <p:spPr>
            <a:xfrm>
              <a:off x="247650" y="0"/>
              <a:ext cx="0" cy="3895725"/>
            </a:xfrm>
            <a:prstGeom prst="line">
              <a:avLst/>
            </a:prstGeom>
            <a:noFill/>
            <a:ln w="127000" cap="flat" cmpd="sng" algn="ctr">
              <a:solidFill>
                <a:srgbClr val="C78FAB"/>
              </a:solidFill>
              <a:prstDash val="solid"/>
              <a:miter lim="800000"/>
            </a:ln>
            <a:effectLst/>
          </p:spPr>
        </p:cxnSp>
        <p:cxnSp>
          <p:nvCxnSpPr>
            <p:cNvPr id="23" name="Straight Connector 22"/>
            <p:cNvCxnSpPr/>
            <p:nvPr/>
          </p:nvCxnSpPr>
          <p:spPr>
            <a:xfrm>
              <a:off x="371475" y="0"/>
              <a:ext cx="0" cy="3895725"/>
            </a:xfrm>
            <a:prstGeom prst="line">
              <a:avLst/>
            </a:prstGeom>
            <a:noFill/>
            <a:ln w="127000" cap="flat" cmpd="sng" algn="ctr">
              <a:solidFill>
                <a:srgbClr val="B6BCED"/>
              </a:solidFill>
              <a:prstDash val="solid"/>
              <a:miter lim="800000"/>
            </a:ln>
            <a:effectLst/>
          </p:spPr>
        </p:cxn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6360" y="-27384"/>
            <a:ext cx="2880320" cy="17952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448" y="4653136"/>
            <a:ext cx="9784100" cy="2188468"/>
          </a:xfrm>
          <a:prstGeom prst="rect">
            <a:avLst/>
          </a:prstGeom>
        </p:spPr>
      </p:pic>
    </p:spTree>
    <p:extLst>
      <p:ext uri="{BB962C8B-B14F-4D97-AF65-F5344CB8AC3E}">
        <p14:creationId xmlns:p14="http://schemas.microsoft.com/office/powerpoint/2010/main" val="620026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 name="TextBox 13"/>
          <p:cNvSpPr txBox="1"/>
          <p:nvPr/>
        </p:nvSpPr>
        <p:spPr>
          <a:xfrm>
            <a:off x="523161" y="6234032"/>
            <a:ext cx="11668839" cy="584775"/>
          </a:xfrm>
          <a:prstGeom prst="rect">
            <a:avLst/>
          </a:prstGeom>
          <a:noFill/>
        </p:spPr>
        <p:txBody>
          <a:bodyPr wrap="square" rtlCol="0">
            <a:spAutoFit/>
          </a:bodyPr>
          <a:lstStyle/>
          <a:p>
            <a:r>
              <a:rPr lang="en-GB" sz="3200" b="1" dirty="0">
                <a:solidFill>
                  <a:srgbClr val="FFFFFF"/>
                </a:solidFill>
              </a:rPr>
              <a:t>Twitter: #</a:t>
            </a:r>
            <a:r>
              <a:rPr lang="en-GB" sz="3200" b="1" dirty="0" smtClean="0">
                <a:solidFill>
                  <a:srgbClr val="FFFFFF"/>
                </a:solidFill>
              </a:rPr>
              <a:t>PPIlaunch</a:t>
            </a:r>
            <a:r>
              <a:rPr lang="en-GB" sz="3200" b="1" dirty="0">
                <a:solidFill>
                  <a:srgbClr val="FFFFFF"/>
                </a:solidFill>
              </a:rPr>
              <a:t>					 @PPI_Research</a:t>
            </a:r>
            <a:endParaRPr lang="en-GB" sz="3200" dirty="0">
              <a:solidFill>
                <a:srgbClr val="993366"/>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592" y="280269"/>
            <a:ext cx="7325930" cy="5773315"/>
          </a:xfrm>
          <a:prstGeom prst="rect">
            <a:avLst/>
          </a:prstGeom>
        </p:spPr>
      </p:pic>
      <p:grpSp>
        <p:nvGrpSpPr>
          <p:cNvPr id="21" name="Group 20"/>
          <p:cNvGrpSpPr/>
          <p:nvPr/>
        </p:nvGrpSpPr>
        <p:grpSpPr>
          <a:xfrm>
            <a:off x="47328" y="0"/>
            <a:ext cx="371475" cy="6858000"/>
            <a:chOff x="0" y="0"/>
            <a:chExt cx="371475" cy="3895725"/>
          </a:xfrm>
        </p:grpSpPr>
        <p:cxnSp>
          <p:nvCxnSpPr>
            <p:cNvPr id="22" name="Straight Connector 21"/>
            <p:cNvCxnSpPr/>
            <p:nvPr/>
          </p:nvCxnSpPr>
          <p:spPr>
            <a:xfrm>
              <a:off x="0" y="0"/>
              <a:ext cx="0" cy="3895725"/>
            </a:xfrm>
            <a:prstGeom prst="line">
              <a:avLst/>
            </a:prstGeom>
            <a:ln w="127000">
              <a:solidFill>
                <a:srgbClr val="331E3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3825" y="0"/>
              <a:ext cx="0" cy="3895725"/>
            </a:xfrm>
            <a:prstGeom prst="line">
              <a:avLst/>
            </a:prstGeom>
            <a:noFill/>
            <a:ln w="127000" cap="flat" cmpd="sng" algn="ctr">
              <a:solidFill>
                <a:srgbClr val="453F78"/>
              </a:solidFill>
              <a:prstDash val="solid"/>
              <a:miter lim="800000"/>
            </a:ln>
            <a:effectLst/>
          </p:spPr>
        </p:cxnSp>
        <p:cxnSp>
          <p:nvCxnSpPr>
            <p:cNvPr id="24" name="Straight Connector 23"/>
            <p:cNvCxnSpPr/>
            <p:nvPr/>
          </p:nvCxnSpPr>
          <p:spPr>
            <a:xfrm>
              <a:off x="247650" y="0"/>
              <a:ext cx="0" cy="3895725"/>
            </a:xfrm>
            <a:prstGeom prst="line">
              <a:avLst/>
            </a:prstGeom>
            <a:noFill/>
            <a:ln w="127000" cap="flat" cmpd="sng" algn="ctr">
              <a:solidFill>
                <a:srgbClr val="C78FAB"/>
              </a:solidFill>
              <a:prstDash val="solid"/>
              <a:miter lim="800000"/>
            </a:ln>
            <a:effectLst/>
          </p:spPr>
        </p:cxnSp>
        <p:cxnSp>
          <p:nvCxnSpPr>
            <p:cNvPr id="25" name="Straight Connector 24"/>
            <p:cNvCxnSpPr/>
            <p:nvPr/>
          </p:nvCxnSpPr>
          <p:spPr>
            <a:xfrm>
              <a:off x="371475" y="0"/>
              <a:ext cx="0" cy="3895725"/>
            </a:xfrm>
            <a:prstGeom prst="line">
              <a:avLst/>
            </a:prstGeom>
            <a:noFill/>
            <a:ln w="127000" cap="flat" cmpd="sng" algn="ctr">
              <a:solidFill>
                <a:srgbClr val="B6BCED"/>
              </a:solidFill>
              <a:prstDash val="solid"/>
              <a:miter lim="800000"/>
            </a:ln>
            <a:effectLst/>
          </p:spPr>
        </p:cxnSp>
      </p:grpSp>
    </p:spTree>
    <p:extLst>
      <p:ext uri="{BB962C8B-B14F-4D97-AF65-F5344CB8AC3E}">
        <p14:creationId xmlns:p14="http://schemas.microsoft.com/office/powerpoint/2010/main" val="39084822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453F78"/>
        </a:solidFill>
        <a:effectLst/>
      </p:bgPr>
    </p:bg>
    <p:spTree>
      <p:nvGrpSpPr>
        <p:cNvPr id="1" name=""/>
        <p:cNvGrpSpPr/>
        <p:nvPr/>
      </p:nvGrpSpPr>
      <p:grpSpPr>
        <a:xfrm>
          <a:off x="0" y="0"/>
          <a:ext cx="0" cy="0"/>
          <a:chOff x="0" y="0"/>
          <a:chExt cx="0" cy="0"/>
        </a:xfrm>
      </p:grpSpPr>
      <p:sp>
        <p:nvSpPr>
          <p:cNvPr id="18" name="TextBox 17"/>
          <p:cNvSpPr txBox="1"/>
          <p:nvPr/>
        </p:nvSpPr>
        <p:spPr>
          <a:xfrm>
            <a:off x="523161" y="6234032"/>
            <a:ext cx="11668839" cy="584775"/>
          </a:xfrm>
          <a:prstGeom prst="rect">
            <a:avLst/>
          </a:prstGeom>
          <a:noFill/>
        </p:spPr>
        <p:txBody>
          <a:bodyPr wrap="square" rtlCol="0">
            <a:spAutoFit/>
          </a:bodyPr>
          <a:lstStyle/>
          <a:p>
            <a:r>
              <a:rPr lang="en-GB" sz="3200" b="1" dirty="0">
                <a:solidFill>
                  <a:srgbClr val="FFFFFF"/>
                </a:solidFill>
              </a:rPr>
              <a:t>Twitter: #</a:t>
            </a:r>
            <a:r>
              <a:rPr lang="en-GB" sz="3200" b="1" dirty="0" smtClean="0">
                <a:solidFill>
                  <a:srgbClr val="FFFFFF"/>
                </a:solidFill>
              </a:rPr>
              <a:t>PPIlaunch</a:t>
            </a:r>
            <a:r>
              <a:rPr lang="en-GB" sz="3200" b="1" dirty="0">
                <a:solidFill>
                  <a:srgbClr val="FFFFFF"/>
                </a:solidFill>
              </a:rPr>
              <a:t>					 @PPI_Research</a:t>
            </a:r>
            <a:endParaRPr lang="en-GB" sz="3200" dirty="0">
              <a:solidFill>
                <a:srgbClr val="993366"/>
              </a:solidFill>
            </a:endParaRPr>
          </a:p>
        </p:txBody>
      </p:sp>
      <p:sp>
        <p:nvSpPr>
          <p:cNvPr id="19" name="TextBox 18"/>
          <p:cNvSpPr txBox="1"/>
          <p:nvPr/>
        </p:nvSpPr>
        <p:spPr>
          <a:xfrm>
            <a:off x="550843" y="1401940"/>
            <a:ext cx="7264730" cy="4832092"/>
          </a:xfrm>
          <a:prstGeom prst="rect">
            <a:avLst/>
          </a:prstGeom>
          <a:noFill/>
        </p:spPr>
        <p:txBody>
          <a:bodyPr wrap="square" rtlCol="0">
            <a:spAutoFit/>
          </a:bodyPr>
          <a:lstStyle/>
          <a:p>
            <a:r>
              <a:rPr lang="en-GB" sz="5400" b="1" i="1" dirty="0" smtClean="0">
                <a:solidFill>
                  <a:srgbClr val="FFFFFF"/>
                </a:solidFill>
              </a:rPr>
              <a:t>Welcome from the Chair</a:t>
            </a:r>
            <a:endParaRPr lang="en-GB" sz="4000" b="1" dirty="0" smtClean="0">
              <a:solidFill>
                <a:srgbClr val="FFFFFF"/>
              </a:solidFill>
            </a:endParaRPr>
          </a:p>
          <a:p>
            <a:endParaRPr lang="en-GB" sz="4000" b="1" dirty="0">
              <a:solidFill>
                <a:srgbClr val="FFFFFF"/>
              </a:solidFill>
            </a:endParaRPr>
          </a:p>
          <a:p>
            <a:r>
              <a:rPr lang="en-GB" sz="4000" b="1" dirty="0" smtClean="0">
                <a:solidFill>
                  <a:srgbClr val="FFFFFF"/>
                </a:solidFill>
              </a:rPr>
              <a:t>Mel Duffield </a:t>
            </a:r>
            <a:endParaRPr lang="en-GB" sz="4000" b="1" dirty="0">
              <a:solidFill>
                <a:srgbClr val="FFFFFF"/>
              </a:solidFill>
            </a:endParaRPr>
          </a:p>
          <a:p>
            <a:r>
              <a:rPr lang="en-GB" sz="4000" b="1" dirty="0">
                <a:solidFill>
                  <a:srgbClr val="FFFFFF"/>
                </a:solidFill>
              </a:rPr>
              <a:t>Pensions Strategy Executive, </a:t>
            </a:r>
            <a:r>
              <a:rPr lang="en-GB" sz="4000" b="1" u="sng" dirty="0">
                <a:solidFill>
                  <a:srgbClr val="FFFFFF"/>
                </a:solidFill>
              </a:rPr>
              <a:t>USS</a:t>
            </a:r>
            <a:r>
              <a:rPr lang="en-GB" sz="4000" b="1" dirty="0">
                <a:solidFill>
                  <a:srgbClr val="FFFFFF"/>
                </a:solidFill>
              </a:rPr>
              <a:t> </a:t>
            </a:r>
            <a:endParaRPr lang="en-GB" sz="4000" b="1" dirty="0" smtClean="0">
              <a:solidFill>
                <a:srgbClr val="FFFFFF"/>
              </a:solidFill>
            </a:endParaRPr>
          </a:p>
          <a:p>
            <a:r>
              <a:rPr lang="en-GB" sz="4000" b="1" dirty="0" smtClean="0">
                <a:solidFill>
                  <a:srgbClr val="FFFFFF"/>
                </a:solidFill>
              </a:rPr>
              <a:t>PPI Governor</a:t>
            </a:r>
            <a:endParaRPr lang="en-GB" sz="2550" u="sng" dirty="0">
              <a:solidFill>
                <a:srgbClr val="993366"/>
              </a:solidFill>
            </a:endParaRPr>
          </a:p>
        </p:txBody>
      </p:sp>
      <p:grpSp>
        <p:nvGrpSpPr>
          <p:cNvPr id="20" name="Group 19"/>
          <p:cNvGrpSpPr/>
          <p:nvPr/>
        </p:nvGrpSpPr>
        <p:grpSpPr>
          <a:xfrm>
            <a:off x="47328" y="0"/>
            <a:ext cx="361950" cy="6858000"/>
            <a:chOff x="0" y="0"/>
            <a:chExt cx="361950" cy="3895725"/>
          </a:xfrm>
        </p:grpSpPr>
        <p:cxnSp>
          <p:nvCxnSpPr>
            <p:cNvPr id="21" name="Straight Connector 20"/>
            <p:cNvCxnSpPr/>
            <p:nvPr/>
          </p:nvCxnSpPr>
          <p:spPr>
            <a:xfrm>
              <a:off x="0" y="0"/>
              <a:ext cx="0" cy="3895725"/>
            </a:xfrm>
            <a:prstGeom prst="line">
              <a:avLst/>
            </a:prstGeom>
            <a:ln w="127000">
              <a:solidFill>
                <a:srgbClr val="331E3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3825" y="0"/>
              <a:ext cx="0" cy="3895725"/>
            </a:xfrm>
            <a:prstGeom prst="line">
              <a:avLst/>
            </a:prstGeom>
            <a:noFill/>
            <a:ln w="127000" cap="flat" cmpd="sng" algn="ctr">
              <a:solidFill>
                <a:srgbClr val="993365"/>
              </a:solidFill>
              <a:prstDash val="solid"/>
              <a:miter lim="800000"/>
            </a:ln>
            <a:effectLst/>
          </p:spPr>
        </p:cxnSp>
        <p:cxnSp>
          <p:nvCxnSpPr>
            <p:cNvPr id="23" name="Straight Connector 22"/>
            <p:cNvCxnSpPr/>
            <p:nvPr/>
          </p:nvCxnSpPr>
          <p:spPr>
            <a:xfrm>
              <a:off x="238125" y="0"/>
              <a:ext cx="0" cy="3895725"/>
            </a:xfrm>
            <a:prstGeom prst="line">
              <a:avLst/>
            </a:prstGeom>
            <a:noFill/>
            <a:ln w="127000" cap="flat" cmpd="sng" algn="ctr">
              <a:solidFill>
                <a:srgbClr val="C78FAB"/>
              </a:solidFill>
              <a:prstDash val="solid"/>
              <a:miter lim="800000"/>
            </a:ln>
            <a:effectLst/>
          </p:spPr>
        </p:cxnSp>
        <p:cxnSp>
          <p:nvCxnSpPr>
            <p:cNvPr id="24" name="Straight Connector 23"/>
            <p:cNvCxnSpPr/>
            <p:nvPr/>
          </p:nvCxnSpPr>
          <p:spPr>
            <a:xfrm>
              <a:off x="361950" y="0"/>
              <a:ext cx="0" cy="3895725"/>
            </a:xfrm>
            <a:prstGeom prst="line">
              <a:avLst/>
            </a:prstGeom>
            <a:noFill/>
            <a:ln w="127000" cap="flat" cmpd="sng" algn="ctr">
              <a:solidFill>
                <a:srgbClr val="B6BCED"/>
              </a:solidFill>
              <a:prstDash val="solid"/>
              <a:miter lim="800000"/>
            </a:ln>
            <a:effectLst/>
          </p:spPr>
        </p:cxn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360" y="-27384"/>
            <a:ext cx="2880320" cy="17952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4272" y="2133492"/>
            <a:ext cx="2489909" cy="3734864"/>
          </a:xfrm>
          <a:prstGeom prst="rect">
            <a:avLst/>
          </a:prstGeom>
        </p:spPr>
      </p:pic>
    </p:spTree>
    <p:extLst>
      <p:ext uri="{BB962C8B-B14F-4D97-AF65-F5344CB8AC3E}">
        <p14:creationId xmlns:p14="http://schemas.microsoft.com/office/powerpoint/2010/main" val="2253110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453F78"/>
        </a:solidFill>
        <a:effectLst/>
      </p:bgPr>
    </p:bg>
    <p:spTree>
      <p:nvGrpSpPr>
        <p:cNvPr id="1" name=""/>
        <p:cNvGrpSpPr/>
        <p:nvPr/>
      </p:nvGrpSpPr>
      <p:grpSpPr>
        <a:xfrm>
          <a:off x="0" y="0"/>
          <a:ext cx="0" cy="0"/>
          <a:chOff x="0" y="0"/>
          <a:chExt cx="0" cy="0"/>
        </a:xfrm>
      </p:grpSpPr>
      <p:sp>
        <p:nvSpPr>
          <p:cNvPr id="18" name="TextBox 17"/>
          <p:cNvSpPr txBox="1"/>
          <p:nvPr/>
        </p:nvSpPr>
        <p:spPr>
          <a:xfrm>
            <a:off x="523161" y="6234032"/>
            <a:ext cx="11668839" cy="584775"/>
          </a:xfrm>
          <a:prstGeom prst="rect">
            <a:avLst/>
          </a:prstGeom>
          <a:noFill/>
        </p:spPr>
        <p:txBody>
          <a:bodyPr wrap="square" rtlCol="0">
            <a:spAutoFit/>
          </a:bodyPr>
          <a:lstStyle/>
          <a:p>
            <a:r>
              <a:rPr lang="en-GB" sz="3200" b="1" dirty="0">
                <a:solidFill>
                  <a:srgbClr val="FFFFFF"/>
                </a:solidFill>
              </a:rPr>
              <a:t>Twitter: #</a:t>
            </a:r>
            <a:r>
              <a:rPr lang="en-GB" sz="3200" b="1" dirty="0" smtClean="0">
                <a:solidFill>
                  <a:srgbClr val="FFFFFF"/>
                </a:solidFill>
              </a:rPr>
              <a:t>PPIlaunch</a:t>
            </a:r>
            <a:r>
              <a:rPr lang="en-GB" sz="3200" b="1" dirty="0">
                <a:solidFill>
                  <a:srgbClr val="FFFFFF"/>
                </a:solidFill>
              </a:rPr>
              <a:t>					 @PPI_Research</a:t>
            </a:r>
            <a:endParaRPr lang="en-GB" sz="3200" dirty="0">
              <a:solidFill>
                <a:srgbClr val="993366"/>
              </a:solidFill>
            </a:endParaRPr>
          </a:p>
        </p:txBody>
      </p:sp>
      <p:sp>
        <p:nvSpPr>
          <p:cNvPr id="19" name="TextBox 18"/>
          <p:cNvSpPr txBox="1"/>
          <p:nvPr/>
        </p:nvSpPr>
        <p:spPr>
          <a:xfrm>
            <a:off x="775486" y="1988840"/>
            <a:ext cx="6531320" cy="3385542"/>
          </a:xfrm>
          <a:prstGeom prst="rect">
            <a:avLst/>
          </a:prstGeom>
          <a:noFill/>
        </p:spPr>
        <p:txBody>
          <a:bodyPr wrap="square" rtlCol="0">
            <a:spAutoFit/>
          </a:bodyPr>
          <a:lstStyle/>
          <a:p>
            <a:r>
              <a:rPr lang="en-GB" sz="5400" b="1" i="1" dirty="0" smtClean="0">
                <a:solidFill>
                  <a:srgbClr val="FFFFFF"/>
                </a:solidFill>
              </a:rPr>
              <a:t>Key Findings</a:t>
            </a:r>
            <a:endParaRPr lang="en-GB" sz="4000" b="1" dirty="0" smtClean="0">
              <a:solidFill>
                <a:srgbClr val="FFFFFF"/>
              </a:solidFill>
            </a:endParaRPr>
          </a:p>
          <a:p>
            <a:endParaRPr lang="en-GB" sz="4000" b="1" dirty="0">
              <a:solidFill>
                <a:srgbClr val="FFFFFF"/>
              </a:solidFill>
            </a:endParaRPr>
          </a:p>
          <a:p>
            <a:r>
              <a:rPr lang="en-GB" sz="4000" b="1" dirty="0" smtClean="0">
                <a:solidFill>
                  <a:srgbClr val="FFFFFF"/>
                </a:solidFill>
              </a:rPr>
              <a:t>Mark Baker</a:t>
            </a:r>
            <a:endParaRPr lang="en-GB" sz="4000" b="1" dirty="0">
              <a:solidFill>
                <a:srgbClr val="FFFFFF"/>
              </a:solidFill>
            </a:endParaRPr>
          </a:p>
          <a:p>
            <a:r>
              <a:rPr lang="en-GB" sz="4000" b="1" dirty="0" smtClean="0">
                <a:solidFill>
                  <a:srgbClr val="FFFFFF"/>
                </a:solidFill>
              </a:rPr>
              <a:t>Senior Policy Researcher </a:t>
            </a:r>
          </a:p>
          <a:p>
            <a:r>
              <a:rPr lang="en-GB" sz="4000" b="1" u="sng" dirty="0" smtClean="0">
                <a:solidFill>
                  <a:srgbClr val="FFFFFF"/>
                </a:solidFill>
              </a:rPr>
              <a:t>Pensions Policy Institute </a:t>
            </a:r>
            <a:endParaRPr lang="en-GB" sz="2550" u="sng" dirty="0">
              <a:solidFill>
                <a:srgbClr val="993366"/>
              </a:solidFill>
            </a:endParaRPr>
          </a:p>
        </p:txBody>
      </p:sp>
      <p:grpSp>
        <p:nvGrpSpPr>
          <p:cNvPr id="20" name="Group 19"/>
          <p:cNvGrpSpPr/>
          <p:nvPr/>
        </p:nvGrpSpPr>
        <p:grpSpPr>
          <a:xfrm>
            <a:off x="47328" y="0"/>
            <a:ext cx="361950" cy="6858000"/>
            <a:chOff x="0" y="0"/>
            <a:chExt cx="361950" cy="3895725"/>
          </a:xfrm>
        </p:grpSpPr>
        <p:cxnSp>
          <p:nvCxnSpPr>
            <p:cNvPr id="21" name="Straight Connector 20"/>
            <p:cNvCxnSpPr/>
            <p:nvPr/>
          </p:nvCxnSpPr>
          <p:spPr>
            <a:xfrm>
              <a:off x="0" y="0"/>
              <a:ext cx="0" cy="3895725"/>
            </a:xfrm>
            <a:prstGeom prst="line">
              <a:avLst/>
            </a:prstGeom>
            <a:ln w="127000">
              <a:solidFill>
                <a:srgbClr val="331E3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3825" y="0"/>
              <a:ext cx="0" cy="3895725"/>
            </a:xfrm>
            <a:prstGeom prst="line">
              <a:avLst/>
            </a:prstGeom>
            <a:noFill/>
            <a:ln w="127000" cap="flat" cmpd="sng" algn="ctr">
              <a:solidFill>
                <a:srgbClr val="993365"/>
              </a:solidFill>
              <a:prstDash val="solid"/>
              <a:miter lim="800000"/>
            </a:ln>
            <a:effectLst/>
          </p:spPr>
        </p:cxnSp>
        <p:cxnSp>
          <p:nvCxnSpPr>
            <p:cNvPr id="23" name="Straight Connector 22"/>
            <p:cNvCxnSpPr/>
            <p:nvPr/>
          </p:nvCxnSpPr>
          <p:spPr>
            <a:xfrm>
              <a:off x="238125" y="0"/>
              <a:ext cx="0" cy="3895725"/>
            </a:xfrm>
            <a:prstGeom prst="line">
              <a:avLst/>
            </a:prstGeom>
            <a:noFill/>
            <a:ln w="127000" cap="flat" cmpd="sng" algn="ctr">
              <a:solidFill>
                <a:srgbClr val="C78FAB"/>
              </a:solidFill>
              <a:prstDash val="solid"/>
              <a:miter lim="800000"/>
            </a:ln>
            <a:effectLst/>
          </p:spPr>
        </p:cxnSp>
        <p:cxnSp>
          <p:nvCxnSpPr>
            <p:cNvPr id="24" name="Straight Connector 23"/>
            <p:cNvCxnSpPr/>
            <p:nvPr/>
          </p:nvCxnSpPr>
          <p:spPr>
            <a:xfrm>
              <a:off x="361950" y="0"/>
              <a:ext cx="0" cy="3895725"/>
            </a:xfrm>
            <a:prstGeom prst="line">
              <a:avLst/>
            </a:prstGeom>
            <a:noFill/>
            <a:ln w="127000" cap="flat" cmpd="sng" algn="ctr">
              <a:solidFill>
                <a:srgbClr val="B6BCED"/>
              </a:solidFill>
              <a:prstDash val="solid"/>
              <a:miter lim="800000"/>
            </a:ln>
            <a:effectLst/>
          </p:spPr>
        </p:cxn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360" y="-27384"/>
            <a:ext cx="2880320" cy="17952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4272" y="1988840"/>
            <a:ext cx="2604400" cy="4005064"/>
          </a:xfrm>
          <a:prstGeom prst="rect">
            <a:avLst/>
          </a:prstGeom>
        </p:spPr>
      </p:pic>
    </p:spTree>
    <p:extLst>
      <p:ext uri="{BB962C8B-B14F-4D97-AF65-F5344CB8AC3E}">
        <p14:creationId xmlns:p14="http://schemas.microsoft.com/office/powerpoint/2010/main" val="32439437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453F78"/>
        </a:solidFill>
        <a:effectLst/>
      </p:bgPr>
    </p:bg>
    <p:spTree>
      <p:nvGrpSpPr>
        <p:cNvPr id="1" name=""/>
        <p:cNvGrpSpPr/>
        <p:nvPr/>
      </p:nvGrpSpPr>
      <p:grpSpPr>
        <a:xfrm>
          <a:off x="0" y="0"/>
          <a:ext cx="0" cy="0"/>
          <a:chOff x="0" y="0"/>
          <a:chExt cx="0" cy="0"/>
        </a:xfrm>
      </p:grpSpPr>
      <p:sp>
        <p:nvSpPr>
          <p:cNvPr id="8" name="Title 1"/>
          <p:cNvSpPr txBox="1">
            <a:spLocks/>
          </p:cNvSpPr>
          <p:nvPr/>
        </p:nvSpPr>
        <p:spPr>
          <a:xfrm>
            <a:off x="623392" y="334794"/>
            <a:ext cx="8784976" cy="1582037"/>
          </a:xfrm>
          <a:prstGeom prst="rect">
            <a:avLst/>
          </a:prstGeom>
          <a:solidFill>
            <a:schemeClr val="tx1">
              <a:lumMod val="20000"/>
              <a:lumOff val="80000"/>
            </a:schemeClr>
          </a:solidFill>
        </p:spPr>
        <p:txBody>
          <a:bodyPr>
            <a:noAutofit/>
          </a:bodyPr>
          <a:lstStyle>
            <a:lvl1pPr algn="l" defTabSz="914400" rtl="0" eaLnBrk="1" latinLnBrk="0" hangingPunct="1">
              <a:lnSpc>
                <a:spcPct val="90000"/>
              </a:lnSpc>
              <a:spcBef>
                <a:spcPct val="0"/>
              </a:spcBef>
              <a:buNone/>
              <a:defRPr lang="en-GB" sz="4800" b="1" kern="1200" dirty="0" smtClean="0">
                <a:solidFill>
                  <a:srgbClr val="993366"/>
                </a:solidFill>
                <a:latin typeface="Book Antiqua" panose="02040602050305030304" pitchFamily="18" charset="0"/>
                <a:ea typeface="+mj-ea"/>
                <a:cs typeface="+mj-cs"/>
              </a:defRPr>
            </a:lvl1pPr>
          </a:lstStyle>
          <a:p>
            <a:r>
              <a:rPr lang="en-GB" sz="3600" dirty="0" smtClean="0"/>
              <a:t>Automatic enrolment has seen massive changes to workplace pensions in the UK </a:t>
            </a:r>
            <a:endParaRPr lang="en-GB" sz="3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360" y="-27384"/>
            <a:ext cx="2880320" cy="1795200"/>
          </a:xfrm>
          <a:prstGeom prst="rect">
            <a:avLst/>
          </a:prstGeom>
        </p:spPr>
      </p:pic>
      <p:sp>
        <p:nvSpPr>
          <p:cNvPr id="3" name="TextBox 2"/>
          <p:cNvSpPr txBox="1"/>
          <p:nvPr/>
        </p:nvSpPr>
        <p:spPr>
          <a:xfrm>
            <a:off x="623392" y="2060848"/>
            <a:ext cx="10801200" cy="4185761"/>
          </a:xfrm>
          <a:prstGeom prst="rect">
            <a:avLst/>
          </a:prstGeom>
          <a:noFill/>
        </p:spPr>
        <p:txBody>
          <a:bodyPr wrap="square" rtlCol="0">
            <a:spAutoFit/>
          </a:bodyPr>
          <a:lstStyle/>
          <a:p>
            <a:pPr marL="457200" indent="-457200">
              <a:buFont typeface="Arial" panose="020B0604020202020204" pitchFamily="34" charset="0"/>
              <a:buChar char="•"/>
            </a:pPr>
            <a:r>
              <a:rPr lang="en-GB" sz="3800" dirty="0" smtClean="0">
                <a:solidFill>
                  <a:schemeClr val="bg2"/>
                </a:solidFill>
              </a:rPr>
              <a:t>More than 10 million new savers</a:t>
            </a:r>
          </a:p>
          <a:p>
            <a:pPr marL="457200" indent="-457200">
              <a:buFont typeface="Arial" panose="020B0604020202020204" pitchFamily="34" charset="0"/>
              <a:buChar char="•"/>
            </a:pPr>
            <a:r>
              <a:rPr lang="en-GB" sz="3800" dirty="0" smtClean="0">
                <a:solidFill>
                  <a:schemeClr val="bg2"/>
                </a:solidFill>
              </a:rPr>
              <a:t>99% in their scheme’s default fund</a:t>
            </a:r>
          </a:p>
          <a:p>
            <a:pPr marL="457200" indent="-457200">
              <a:buFont typeface="Arial" panose="020B0604020202020204" pitchFamily="34" charset="0"/>
              <a:buChar char="•"/>
            </a:pPr>
            <a:r>
              <a:rPr lang="en-GB" sz="3800" dirty="0" smtClean="0">
                <a:solidFill>
                  <a:schemeClr val="bg2"/>
                </a:solidFill>
              </a:rPr>
              <a:t>0.75% cap on charges</a:t>
            </a:r>
          </a:p>
          <a:p>
            <a:pPr algn="ctr"/>
            <a:r>
              <a:rPr lang="en-GB" sz="3800" dirty="0" smtClean="0">
                <a:solidFill>
                  <a:schemeClr val="bg2"/>
                </a:solidFill>
              </a:rPr>
              <a:t>~</a:t>
            </a:r>
          </a:p>
          <a:p>
            <a:pPr marL="457200" indent="-457200">
              <a:buFont typeface="Arial" panose="020B0604020202020204" pitchFamily="34" charset="0"/>
              <a:buChar char="•"/>
            </a:pPr>
            <a:r>
              <a:rPr lang="en-GB" sz="3800" dirty="0">
                <a:solidFill>
                  <a:schemeClr val="bg2"/>
                </a:solidFill>
              </a:rPr>
              <a:t>To what extent do charging structures matter?</a:t>
            </a:r>
          </a:p>
          <a:p>
            <a:pPr marL="457200" indent="-457200">
              <a:buFont typeface="Arial" panose="020B0604020202020204" pitchFamily="34" charset="0"/>
              <a:buChar char="•"/>
            </a:pPr>
            <a:r>
              <a:rPr lang="en-GB" sz="3800" dirty="0" smtClean="0">
                <a:solidFill>
                  <a:schemeClr val="bg2"/>
                </a:solidFill>
              </a:rPr>
              <a:t>What </a:t>
            </a:r>
            <a:r>
              <a:rPr lang="en-GB" sz="3800" dirty="0">
                <a:solidFill>
                  <a:schemeClr val="bg2"/>
                </a:solidFill>
              </a:rPr>
              <a:t>can be done to aid people have the retirement that meets their needs</a:t>
            </a:r>
            <a:r>
              <a:rPr lang="en-GB" sz="3800" dirty="0" smtClean="0">
                <a:solidFill>
                  <a:schemeClr val="bg2"/>
                </a:solidFill>
              </a:rPr>
              <a:t>?</a:t>
            </a:r>
            <a:endParaRPr lang="en-GB" sz="3800" dirty="0">
              <a:solidFill>
                <a:schemeClr val="bg2"/>
              </a:solidFill>
            </a:endParaRPr>
          </a:p>
        </p:txBody>
      </p:sp>
    </p:spTree>
    <p:extLst>
      <p:ext uri="{BB962C8B-B14F-4D97-AF65-F5344CB8AC3E}">
        <p14:creationId xmlns:p14="http://schemas.microsoft.com/office/powerpoint/2010/main" val="962658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453F78"/>
        </a:solidFill>
        <a:effectLst/>
      </p:bgPr>
    </p:bg>
    <p:spTree>
      <p:nvGrpSpPr>
        <p:cNvPr id="1" name=""/>
        <p:cNvGrpSpPr/>
        <p:nvPr/>
      </p:nvGrpSpPr>
      <p:grpSpPr>
        <a:xfrm>
          <a:off x="0" y="0"/>
          <a:ext cx="0" cy="0"/>
          <a:chOff x="0" y="0"/>
          <a:chExt cx="0" cy="0"/>
        </a:xfrm>
      </p:grpSpPr>
      <p:sp>
        <p:nvSpPr>
          <p:cNvPr id="8" name="Title 1"/>
          <p:cNvSpPr txBox="1">
            <a:spLocks/>
          </p:cNvSpPr>
          <p:nvPr/>
        </p:nvSpPr>
        <p:spPr>
          <a:xfrm>
            <a:off x="407368" y="1763733"/>
            <a:ext cx="11593288" cy="4752528"/>
          </a:xfrm>
          <a:prstGeom prst="rect">
            <a:avLst/>
          </a:prstGeom>
        </p:spPr>
        <p:txBody>
          <a:bodyPr>
            <a:noAutofit/>
          </a:bodyPr>
          <a:lstStyle>
            <a:lvl1pPr algn="l" defTabSz="914400" rtl="0" eaLnBrk="1" latinLnBrk="0" hangingPunct="1">
              <a:lnSpc>
                <a:spcPct val="90000"/>
              </a:lnSpc>
              <a:spcBef>
                <a:spcPct val="0"/>
              </a:spcBef>
              <a:buNone/>
              <a:defRPr lang="en-GB" sz="4800" b="1" kern="1200" dirty="0" smtClean="0">
                <a:solidFill>
                  <a:srgbClr val="993366"/>
                </a:solidFill>
                <a:latin typeface="Book Antiqua" panose="02040602050305030304" pitchFamily="18" charset="0"/>
                <a:ea typeface="+mj-ea"/>
                <a:cs typeface="+mj-cs"/>
              </a:defRPr>
            </a:lvl1pPr>
          </a:lstStyle>
          <a:p>
            <a:pPr marL="457200" indent="-457200">
              <a:buFont typeface="Arial" panose="020B0604020202020204" pitchFamily="34" charset="0"/>
              <a:buChar char="•"/>
            </a:pPr>
            <a:r>
              <a:rPr lang="en-GB" sz="3800" dirty="0" smtClean="0">
                <a:solidFill>
                  <a:srgbClr val="FFFFFF"/>
                </a:solidFill>
              </a:rPr>
              <a:t>A fixed AMC paid every year irrespective of whether contributions are made</a:t>
            </a:r>
          </a:p>
          <a:p>
            <a:pPr marL="457200" indent="-457200">
              <a:buFont typeface="Arial" panose="020B0604020202020204" pitchFamily="34" charset="0"/>
              <a:buChar char="•"/>
            </a:pPr>
            <a:r>
              <a:rPr lang="en-GB" sz="3800" dirty="0" smtClean="0">
                <a:solidFill>
                  <a:srgbClr val="FFFFFF"/>
                </a:solidFill>
              </a:rPr>
              <a:t>A fixed AMC plus a flat-fee charge, irrespective of contributions.</a:t>
            </a:r>
          </a:p>
          <a:p>
            <a:pPr marL="457200" indent="-457200">
              <a:buFont typeface="Arial" panose="020B0604020202020204" pitchFamily="34" charset="0"/>
              <a:buChar char="•"/>
            </a:pPr>
            <a:r>
              <a:rPr lang="en-GB" sz="3800" dirty="0" smtClean="0">
                <a:solidFill>
                  <a:srgbClr val="FFFFFF"/>
                </a:solidFill>
              </a:rPr>
              <a:t>A fixed AMC plus a percentage contribution charge levied during contributions</a:t>
            </a:r>
          </a:p>
          <a:p>
            <a:pPr marL="457200" indent="-457200">
              <a:buFont typeface="Arial" panose="020B0604020202020204" pitchFamily="34" charset="0"/>
              <a:buChar char="•"/>
            </a:pPr>
            <a:r>
              <a:rPr lang="en-GB" sz="3800" dirty="0" smtClean="0">
                <a:solidFill>
                  <a:srgbClr val="FFFFFF"/>
                </a:solidFill>
              </a:rPr>
              <a:t>A variable AMC</a:t>
            </a:r>
          </a:p>
          <a:p>
            <a:pPr marL="457200" indent="-457200">
              <a:buFont typeface="Arial" panose="020B0604020202020204" pitchFamily="34" charset="0"/>
              <a:buChar char="•"/>
            </a:pPr>
            <a:r>
              <a:rPr lang="en-GB" sz="3800" dirty="0" smtClean="0">
                <a:solidFill>
                  <a:srgbClr val="FFFFFF"/>
                </a:solidFill>
              </a:rPr>
              <a:t>A fixed AMC with a flat fee charge and de </a:t>
            </a:r>
            <a:r>
              <a:rPr lang="en-GB" sz="3800" dirty="0" err="1" smtClean="0">
                <a:solidFill>
                  <a:srgbClr val="FFFFFF"/>
                </a:solidFill>
              </a:rPr>
              <a:t>minimis</a:t>
            </a:r>
            <a:endParaRPr lang="en-GB" sz="3800" i="1" dirty="0" smtClean="0">
              <a:solidFill>
                <a:srgbClr val="FFFFFF"/>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360" y="-27384"/>
            <a:ext cx="2880320" cy="1795200"/>
          </a:xfrm>
          <a:prstGeom prst="rect">
            <a:avLst/>
          </a:prstGeom>
        </p:spPr>
      </p:pic>
      <p:sp>
        <p:nvSpPr>
          <p:cNvPr id="4" name="TextBox 3"/>
          <p:cNvSpPr txBox="1"/>
          <p:nvPr/>
        </p:nvSpPr>
        <p:spPr>
          <a:xfrm>
            <a:off x="407368" y="260648"/>
            <a:ext cx="8640960" cy="1323439"/>
          </a:xfrm>
          <a:prstGeom prst="rect">
            <a:avLst/>
          </a:prstGeom>
          <a:solidFill>
            <a:schemeClr val="accent1">
              <a:lumMod val="20000"/>
              <a:lumOff val="80000"/>
            </a:schemeClr>
          </a:solidFill>
        </p:spPr>
        <p:txBody>
          <a:bodyPr wrap="square" rtlCol="0">
            <a:spAutoFit/>
          </a:bodyPr>
          <a:lstStyle/>
          <a:p>
            <a:r>
              <a:rPr lang="en-GB" sz="4000" b="1" dirty="0" smtClean="0">
                <a:solidFill>
                  <a:srgbClr val="993366"/>
                </a:solidFill>
                <a:latin typeface="Book Antiqua" panose="02040602050305030304" pitchFamily="18" charset="0"/>
                <a:ea typeface="+mj-ea"/>
                <a:cs typeface="+mj-cs"/>
              </a:rPr>
              <a:t>There are several different charging structures in DC schemes</a:t>
            </a:r>
            <a:endParaRPr lang="en-GB" sz="4000" b="1" dirty="0">
              <a:solidFill>
                <a:srgbClr val="993366"/>
              </a:solidFill>
              <a:latin typeface="Book Antiqua" panose="02040602050305030304" pitchFamily="18" charset="0"/>
              <a:ea typeface="+mj-ea"/>
              <a:cs typeface="+mj-cs"/>
            </a:endParaRPr>
          </a:p>
        </p:txBody>
      </p:sp>
    </p:spTree>
    <p:extLst>
      <p:ext uri="{BB962C8B-B14F-4D97-AF65-F5344CB8AC3E}">
        <p14:creationId xmlns:p14="http://schemas.microsoft.com/office/powerpoint/2010/main" val="2886744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453F78"/>
        </a:solidFill>
        <a:effectLst/>
      </p:bgPr>
    </p:bg>
    <p:spTree>
      <p:nvGrpSpPr>
        <p:cNvPr id="1" name=""/>
        <p:cNvGrpSpPr/>
        <p:nvPr/>
      </p:nvGrpSpPr>
      <p:grpSpPr>
        <a:xfrm>
          <a:off x="0" y="0"/>
          <a:ext cx="0" cy="0"/>
          <a:chOff x="0" y="0"/>
          <a:chExt cx="0" cy="0"/>
        </a:xfrm>
      </p:grpSpPr>
      <p:sp>
        <p:nvSpPr>
          <p:cNvPr id="8" name="Title 1"/>
          <p:cNvSpPr txBox="1">
            <a:spLocks/>
          </p:cNvSpPr>
          <p:nvPr/>
        </p:nvSpPr>
        <p:spPr>
          <a:xfrm>
            <a:off x="191344" y="172903"/>
            <a:ext cx="9285860" cy="994172"/>
          </a:xfrm>
          <a:prstGeom prst="rect">
            <a:avLst/>
          </a:prstGeom>
          <a:solidFill>
            <a:schemeClr val="tx1">
              <a:lumMod val="20000"/>
              <a:lumOff val="80000"/>
            </a:schemeClr>
          </a:solidFill>
        </p:spPr>
        <p:txBody>
          <a:bodyPr>
            <a:normAutofit fontScale="97500" lnSpcReduction="10000"/>
          </a:bodyPr>
          <a:lstStyle>
            <a:lvl1pPr algn="l" defTabSz="914400" rtl="0" eaLnBrk="1" latinLnBrk="0" hangingPunct="1">
              <a:lnSpc>
                <a:spcPct val="90000"/>
              </a:lnSpc>
              <a:spcBef>
                <a:spcPct val="0"/>
              </a:spcBef>
              <a:buNone/>
              <a:defRPr lang="en-GB" sz="4800" b="1" kern="1200" dirty="0" smtClean="0">
                <a:solidFill>
                  <a:srgbClr val="993366"/>
                </a:solidFill>
                <a:latin typeface="Book Antiqua" panose="02040602050305030304" pitchFamily="18" charset="0"/>
                <a:ea typeface="+mj-ea"/>
                <a:cs typeface="+mj-cs"/>
              </a:defRPr>
            </a:lvl1pPr>
          </a:lstStyle>
          <a:p>
            <a:r>
              <a:rPr lang="en-GB" sz="3600" dirty="0" smtClean="0"/>
              <a:t>Charging structures do result in different outcomes, but they are not significant. </a:t>
            </a:r>
            <a:endParaRPr sz="3600" dirty="0" smtClean="0"/>
          </a:p>
        </p:txBody>
      </p:sp>
      <p:sp>
        <p:nvSpPr>
          <p:cNvPr id="9" name="Content Placeholder 2"/>
          <p:cNvSpPr txBox="1">
            <a:spLocks/>
          </p:cNvSpPr>
          <p:nvPr/>
        </p:nvSpPr>
        <p:spPr>
          <a:xfrm>
            <a:off x="1775520" y="2456892"/>
            <a:ext cx="7886700"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b="0" kern="1200" dirty="0" smtClean="0">
                <a:solidFill>
                  <a:srgbClr val="993366"/>
                </a:solidFill>
                <a:latin typeface="Book Antiqua" panose="02040602050305030304" pitchFamily="18" charset="0"/>
                <a:ea typeface="+mj-ea"/>
                <a:cs typeface="+mj-cs"/>
              </a:defRPr>
            </a:lvl1pPr>
            <a:lvl2pPr marL="685800" indent="-228600" algn="l" defTabSz="914400" rtl="0" eaLnBrk="1" latinLnBrk="0" hangingPunct="1">
              <a:lnSpc>
                <a:spcPct val="90000"/>
              </a:lnSpc>
              <a:spcBef>
                <a:spcPts val="500"/>
              </a:spcBef>
              <a:buFont typeface="Wingdings" panose="05000000000000000000" pitchFamily="2" charset="2"/>
              <a:buChar char="Ø"/>
              <a:defRPr lang="en-US" sz="2400" b="0" kern="1200" dirty="0" smtClean="0">
                <a:solidFill>
                  <a:srgbClr val="993366"/>
                </a:solidFill>
                <a:latin typeface="Book Antiqua" panose="02040602050305030304" pitchFamily="18" charset="0"/>
                <a:ea typeface="+mj-ea"/>
                <a:cs typeface="+mj-cs"/>
              </a:defRPr>
            </a:lvl2pPr>
            <a:lvl3pPr marL="1143000" indent="-228600" algn="l" defTabSz="914400" rtl="0" eaLnBrk="1" latinLnBrk="0" hangingPunct="1">
              <a:lnSpc>
                <a:spcPct val="90000"/>
              </a:lnSpc>
              <a:spcBef>
                <a:spcPts val="500"/>
              </a:spcBef>
              <a:buFont typeface="Courier New" panose="02070309020205020404" pitchFamily="49" charset="0"/>
              <a:buChar char="o"/>
              <a:defRPr lang="en-US" sz="2400" b="0" kern="1200" dirty="0" smtClean="0">
                <a:solidFill>
                  <a:srgbClr val="993366"/>
                </a:solidFill>
                <a:latin typeface="Book Antiqua" panose="02040602050305030304" pitchFamily="18" charset="0"/>
                <a:ea typeface="+mj-ea"/>
                <a:cs typeface="+mj-cs"/>
              </a:defRPr>
            </a:lvl3pPr>
            <a:lvl4pPr marL="1600200" indent="-228600" algn="l" defTabSz="914400" rtl="0" eaLnBrk="1" latinLnBrk="0" hangingPunct="1">
              <a:lnSpc>
                <a:spcPct val="90000"/>
              </a:lnSpc>
              <a:spcBef>
                <a:spcPts val="500"/>
              </a:spcBef>
              <a:buFont typeface="Wingdings" panose="05000000000000000000" pitchFamily="2" charset="2"/>
              <a:buChar char="§"/>
              <a:defRPr lang="en-US" sz="2800" b="0" kern="1200" dirty="0" smtClean="0">
                <a:solidFill>
                  <a:srgbClr val="993366"/>
                </a:solidFill>
                <a:latin typeface="Book Antiqua" panose="02040602050305030304" pitchFamily="18" charset="0"/>
                <a:ea typeface="+mj-ea"/>
                <a:cs typeface="+mj-cs"/>
              </a:defRPr>
            </a:lvl4pPr>
            <a:lvl5pPr marL="2057400" indent="-228600" algn="l" defTabSz="914400" rtl="0" eaLnBrk="1" latinLnBrk="0" hangingPunct="1">
              <a:lnSpc>
                <a:spcPct val="90000"/>
              </a:lnSpc>
              <a:spcBef>
                <a:spcPts val="500"/>
              </a:spcBef>
              <a:buFont typeface="Wingdings" panose="05000000000000000000" pitchFamily="2" charset="2"/>
              <a:buChar char="v"/>
              <a:defRPr lang="en-GB" sz="2800" b="0" kern="1200" dirty="0" smtClean="0">
                <a:solidFill>
                  <a:srgbClr val="993366"/>
                </a:solidFill>
                <a:latin typeface="Book Antiqua" panose="02040602050305030304" pitchFamily="18" charset="0"/>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10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360" y="-27384"/>
            <a:ext cx="2880320" cy="1795200"/>
          </a:xfrm>
          <a:prstGeom prst="rect">
            <a:avLst/>
          </a:prstGeom>
        </p:spPr>
      </p:pic>
      <p:pic>
        <p:nvPicPr>
          <p:cNvPr id="2" name="Picture 1"/>
          <p:cNvPicPr>
            <a:picLocks noChangeAspect="1"/>
          </p:cNvPicPr>
          <p:nvPr/>
        </p:nvPicPr>
        <p:blipFill>
          <a:blip r:embed="rId4"/>
          <a:stretch>
            <a:fillRect/>
          </a:stretch>
        </p:blipFill>
        <p:spPr>
          <a:xfrm>
            <a:off x="1199456" y="1265623"/>
            <a:ext cx="8352928" cy="5541341"/>
          </a:xfrm>
          <a:prstGeom prst="rect">
            <a:avLst/>
          </a:prstGeom>
          <a:ln w="31750">
            <a:solidFill>
              <a:srgbClr val="993366"/>
            </a:solidFill>
          </a:ln>
        </p:spPr>
      </p:pic>
    </p:spTree>
    <p:extLst>
      <p:ext uri="{BB962C8B-B14F-4D97-AF65-F5344CB8AC3E}">
        <p14:creationId xmlns:p14="http://schemas.microsoft.com/office/powerpoint/2010/main" val="1744375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3084" b="24978"/>
          <a:stretch/>
        </p:blipFill>
        <p:spPr>
          <a:xfrm>
            <a:off x="2351584" y="1649271"/>
            <a:ext cx="7620000" cy="1944216"/>
          </a:xfrm>
          <a:prstGeom prst="rect">
            <a:avLst/>
          </a:prstGeom>
        </p:spPr>
      </p:pic>
      <p:sp>
        <p:nvSpPr>
          <p:cNvPr id="8" name="Title 1"/>
          <p:cNvSpPr txBox="1">
            <a:spLocks/>
          </p:cNvSpPr>
          <p:nvPr/>
        </p:nvSpPr>
        <p:spPr>
          <a:xfrm>
            <a:off x="767408" y="188640"/>
            <a:ext cx="8136904" cy="994172"/>
          </a:xfrm>
          <a:prstGeom prst="rect">
            <a:avLst/>
          </a:prstGeom>
        </p:spPr>
        <p:txBody>
          <a:bodyPr>
            <a:noAutofit/>
          </a:bodyPr>
          <a:lstStyle>
            <a:lvl1pPr algn="l" defTabSz="914400" rtl="0" eaLnBrk="1" latinLnBrk="0" hangingPunct="1">
              <a:lnSpc>
                <a:spcPct val="90000"/>
              </a:lnSpc>
              <a:spcBef>
                <a:spcPct val="0"/>
              </a:spcBef>
              <a:buNone/>
              <a:defRPr lang="en-GB" sz="4800" b="1" kern="1200" dirty="0" smtClean="0">
                <a:solidFill>
                  <a:srgbClr val="993366"/>
                </a:solidFill>
                <a:latin typeface="Book Antiqua" panose="02040602050305030304" pitchFamily="18" charset="0"/>
                <a:ea typeface="+mj-ea"/>
                <a:cs typeface="+mj-cs"/>
              </a:defRPr>
            </a:lvl1pPr>
          </a:lstStyle>
          <a:p>
            <a:r>
              <a:rPr lang="en-GB" dirty="0" smtClean="0">
                <a:solidFill>
                  <a:srgbClr val="453F78"/>
                </a:solidFill>
              </a:rPr>
              <a:t>People with multiple pension pots may lose out</a:t>
            </a:r>
            <a:endParaRPr lang="en-GB" dirty="0">
              <a:solidFill>
                <a:srgbClr val="453F78"/>
              </a:solidFill>
            </a:endParaRPr>
          </a:p>
        </p:txBody>
      </p:sp>
      <p:sp>
        <p:nvSpPr>
          <p:cNvPr id="9" name="Content Placeholder 2"/>
          <p:cNvSpPr txBox="1">
            <a:spLocks/>
          </p:cNvSpPr>
          <p:nvPr/>
        </p:nvSpPr>
        <p:spPr>
          <a:xfrm>
            <a:off x="1775520" y="2456892"/>
            <a:ext cx="7886700"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b="0" kern="1200" dirty="0" smtClean="0">
                <a:solidFill>
                  <a:srgbClr val="993366"/>
                </a:solidFill>
                <a:latin typeface="Book Antiqua" panose="02040602050305030304" pitchFamily="18" charset="0"/>
                <a:ea typeface="+mj-ea"/>
                <a:cs typeface="+mj-cs"/>
              </a:defRPr>
            </a:lvl1pPr>
            <a:lvl2pPr marL="685800" indent="-228600" algn="l" defTabSz="914400" rtl="0" eaLnBrk="1" latinLnBrk="0" hangingPunct="1">
              <a:lnSpc>
                <a:spcPct val="90000"/>
              </a:lnSpc>
              <a:spcBef>
                <a:spcPts val="500"/>
              </a:spcBef>
              <a:buFont typeface="Wingdings" panose="05000000000000000000" pitchFamily="2" charset="2"/>
              <a:buChar char="Ø"/>
              <a:defRPr lang="en-US" sz="2400" b="0" kern="1200" dirty="0" smtClean="0">
                <a:solidFill>
                  <a:srgbClr val="993366"/>
                </a:solidFill>
                <a:latin typeface="Book Antiqua" panose="02040602050305030304" pitchFamily="18" charset="0"/>
                <a:ea typeface="+mj-ea"/>
                <a:cs typeface="+mj-cs"/>
              </a:defRPr>
            </a:lvl2pPr>
            <a:lvl3pPr marL="1143000" indent="-228600" algn="l" defTabSz="914400" rtl="0" eaLnBrk="1" latinLnBrk="0" hangingPunct="1">
              <a:lnSpc>
                <a:spcPct val="90000"/>
              </a:lnSpc>
              <a:spcBef>
                <a:spcPts val="500"/>
              </a:spcBef>
              <a:buFont typeface="Courier New" panose="02070309020205020404" pitchFamily="49" charset="0"/>
              <a:buChar char="o"/>
              <a:defRPr lang="en-US" sz="2400" b="0" kern="1200" dirty="0" smtClean="0">
                <a:solidFill>
                  <a:srgbClr val="993366"/>
                </a:solidFill>
                <a:latin typeface="Book Antiqua" panose="02040602050305030304" pitchFamily="18" charset="0"/>
                <a:ea typeface="+mj-ea"/>
                <a:cs typeface="+mj-cs"/>
              </a:defRPr>
            </a:lvl3pPr>
            <a:lvl4pPr marL="1600200" indent="-228600" algn="l" defTabSz="914400" rtl="0" eaLnBrk="1" latinLnBrk="0" hangingPunct="1">
              <a:lnSpc>
                <a:spcPct val="90000"/>
              </a:lnSpc>
              <a:spcBef>
                <a:spcPts val="500"/>
              </a:spcBef>
              <a:buFont typeface="Wingdings" panose="05000000000000000000" pitchFamily="2" charset="2"/>
              <a:buChar char="§"/>
              <a:defRPr lang="en-US" sz="2800" b="0" kern="1200" dirty="0" smtClean="0">
                <a:solidFill>
                  <a:srgbClr val="993366"/>
                </a:solidFill>
                <a:latin typeface="Book Antiqua" panose="02040602050305030304" pitchFamily="18" charset="0"/>
                <a:ea typeface="+mj-ea"/>
                <a:cs typeface="+mj-cs"/>
              </a:defRPr>
            </a:lvl4pPr>
            <a:lvl5pPr marL="2057400" indent="-228600" algn="l" defTabSz="914400" rtl="0" eaLnBrk="1" latinLnBrk="0" hangingPunct="1">
              <a:lnSpc>
                <a:spcPct val="90000"/>
              </a:lnSpc>
              <a:spcBef>
                <a:spcPts val="500"/>
              </a:spcBef>
              <a:buFont typeface="Wingdings" panose="05000000000000000000" pitchFamily="2" charset="2"/>
              <a:buChar char="v"/>
              <a:defRPr lang="en-GB" sz="2800" b="0" kern="1200" dirty="0" smtClean="0">
                <a:solidFill>
                  <a:srgbClr val="993366"/>
                </a:solidFill>
                <a:latin typeface="Book Antiqua" panose="02040602050305030304" pitchFamily="18" charset="0"/>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100" dirty="0"/>
          </a:p>
        </p:txBody>
      </p:sp>
      <p:grpSp>
        <p:nvGrpSpPr>
          <p:cNvPr id="15" name="Group 14"/>
          <p:cNvGrpSpPr/>
          <p:nvPr/>
        </p:nvGrpSpPr>
        <p:grpSpPr>
          <a:xfrm>
            <a:off x="64635" y="0"/>
            <a:ext cx="485775" cy="6858000"/>
            <a:chOff x="0" y="0"/>
            <a:chExt cx="485775" cy="4838700"/>
          </a:xfrm>
        </p:grpSpPr>
        <p:cxnSp>
          <p:nvCxnSpPr>
            <p:cNvPr id="16" name="Straight Connector 15"/>
            <p:cNvCxnSpPr/>
            <p:nvPr/>
          </p:nvCxnSpPr>
          <p:spPr>
            <a:xfrm>
              <a:off x="0" y="0"/>
              <a:ext cx="0" cy="4838700"/>
            </a:xfrm>
            <a:prstGeom prst="line">
              <a:avLst/>
            </a:prstGeom>
            <a:ln w="127000">
              <a:solidFill>
                <a:srgbClr val="331E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3825" y="0"/>
              <a:ext cx="0" cy="4838700"/>
            </a:xfrm>
            <a:prstGeom prst="line">
              <a:avLst/>
            </a:prstGeom>
            <a:noFill/>
            <a:ln w="127000" cap="flat" cmpd="sng" algn="ctr">
              <a:solidFill>
                <a:srgbClr val="453F78"/>
              </a:solidFill>
              <a:prstDash val="solid"/>
              <a:miter lim="800000"/>
            </a:ln>
            <a:effectLst/>
          </p:spPr>
        </p:cxnSp>
        <p:cxnSp>
          <p:nvCxnSpPr>
            <p:cNvPr id="18" name="Straight Connector 17"/>
            <p:cNvCxnSpPr/>
            <p:nvPr/>
          </p:nvCxnSpPr>
          <p:spPr>
            <a:xfrm>
              <a:off x="247650" y="0"/>
              <a:ext cx="0" cy="4838700"/>
            </a:xfrm>
            <a:prstGeom prst="line">
              <a:avLst/>
            </a:prstGeom>
            <a:noFill/>
            <a:ln w="127000" cap="flat" cmpd="sng" algn="ctr">
              <a:solidFill>
                <a:srgbClr val="993365"/>
              </a:solidFill>
              <a:prstDash val="solid"/>
              <a:miter lim="800000"/>
            </a:ln>
            <a:effectLst/>
          </p:spPr>
        </p:cxnSp>
        <p:cxnSp>
          <p:nvCxnSpPr>
            <p:cNvPr id="19" name="Straight Connector 18"/>
            <p:cNvCxnSpPr/>
            <p:nvPr/>
          </p:nvCxnSpPr>
          <p:spPr>
            <a:xfrm>
              <a:off x="361950" y="0"/>
              <a:ext cx="0" cy="4838700"/>
            </a:xfrm>
            <a:prstGeom prst="line">
              <a:avLst/>
            </a:prstGeom>
            <a:noFill/>
            <a:ln w="127000" cap="flat" cmpd="sng" algn="ctr">
              <a:solidFill>
                <a:srgbClr val="C78FAB"/>
              </a:solidFill>
              <a:prstDash val="solid"/>
              <a:miter lim="800000"/>
            </a:ln>
            <a:effectLst/>
          </p:spPr>
        </p:cxnSp>
        <p:cxnSp>
          <p:nvCxnSpPr>
            <p:cNvPr id="20" name="Straight Connector 19"/>
            <p:cNvCxnSpPr/>
            <p:nvPr/>
          </p:nvCxnSpPr>
          <p:spPr>
            <a:xfrm>
              <a:off x="485775" y="0"/>
              <a:ext cx="0" cy="4838700"/>
            </a:xfrm>
            <a:prstGeom prst="line">
              <a:avLst/>
            </a:prstGeom>
            <a:noFill/>
            <a:ln w="127000" cap="flat" cmpd="sng" algn="ctr">
              <a:solidFill>
                <a:srgbClr val="B6BCED"/>
              </a:solidFill>
              <a:prstDash val="solid"/>
              <a:miter lim="800000"/>
            </a:ln>
            <a:effectLst/>
          </p:spPr>
        </p:cxnSp>
      </p:grpSp>
      <p:sp>
        <p:nvSpPr>
          <p:cNvPr id="11" name="TextBox 10"/>
          <p:cNvSpPr txBox="1"/>
          <p:nvPr/>
        </p:nvSpPr>
        <p:spPr>
          <a:xfrm>
            <a:off x="759933" y="3588427"/>
            <a:ext cx="10729192" cy="2800767"/>
          </a:xfrm>
          <a:prstGeom prst="rect">
            <a:avLst/>
          </a:prstGeom>
          <a:noFill/>
        </p:spPr>
        <p:txBody>
          <a:bodyPr wrap="square" rtlCol="0">
            <a:spAutoFit/>
          </a:bodyPr>
          <a:lstStyle/>
          <a:p>
            <a:pPr marL="342900" indent="-342900">
              <a:buFont typeface="Arial" panose="020B0604020202020204" pitchFamily="34" charset="0"/>
              <a:buChar char="•"/>
            </a:pPr>
            <a:r>
              <a:rPr lang="en-GB" sz="4400" dirty="0" smtClean="0"/>
              <a:t>Each pension pot will continue to attract ongoing charges for deferred members</a:t>
            </a:r>
          </a:p>
          <a:p>
            <a:pPr marL="342900" indent="-342900">
              <a:buFont typeface="Arial" panose="020B0604020202020204" pitchFamily="34" charset="0"/>
              <a:buChar char="•"/>
            </a:pPr>
            <a:r>
              <a:rPr lang="en-GB" sz="4400" dirty="0" smtClean="0"/>
              <a:t>Multiple small pots could see people losing track of their pensions</a:t>
            </a:r>
            <a:endParaRPr lang="en-GB" sz="4400" dirty="0"/>
          </a:p>
        </p:txBody>
      </p:sp>
    </p:spTree>
    <p:extLst>
      <p:ext uri="{BB962C8B-B14F-4D97-AF65-F5344CB8AC3E}">
        <p14:creationId xmlns:p14="http://schemas.microsoft.com/office/powerpoint/2010/main" val="1731539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482" b="20029"/>
          <a:stretch/>
        </p:blipFill>
        <p:spPr>
          <a:xfrm>
            <a:off x="2135560" y="1772816"/>
            <a:ext cx="8424936" cy="1944216"/>
          </a:xfrm>
          <a:prstGeom prst="rect">
            <a:avLst/>
          </a:prstGeom>
        </p:spPr>
      </p:pic>
      <p:sp>
        <p:nvSpPr>
          <p:cNvPr id="8" name="Title 1"/>
          <p:cNvSpPr txBox="1">
            <a:spLocks/>
          </p:cNvSpPr>
          <p:nvPr/>
        </p:nvSpPr>
        <p:spPr>
          <a:xfrm>
            <a:off x="767408" y="188640"/>
            <a:ext cx="8136904" cy="994172"/>
          </a:xfrm>
          <a:prstGeom prst="rect">
            <a:avLst/>
          </a:prstGeom>
        </p:spPr>
        <p:txBody>
          <a:bodyPr>
            <a:noAutofit/>
          </a:bodyPr>
          <a:lstStyle>
            <a:lvl1pPr algn="l" defTabSz="914400" rtl="0" eaLnBrk="1" latinLnBrk="0" hangingPunct="1">
              <a:lnSpc>
                <a:spcPct val="90000"/>
              </a:lnSpc>
              <a:spcBef>
                <a:spcPct val="0"/>
              </a:spcBef>
              <a:buNone/>
              <a:defRPr lang="en-GB" sz="4800" b="1" kern="1200" dirty="0" smtClean="0">
                <a:solidFill>
                  <a:srgbClr val="993366"/>
                </a:solidFill>
                <a:latin typeface="Book Antiqua" panose="02040602050305030304" pitchFamily="18" charset="0"/>
                <a:ea typeface="+mj-ea"/>
                <a:cs typeface="+mj-cs"/>
              </a:defRPr>
            </a:lvl1pPr>
          </a:lstStyle>
          <a:p>
            <a:r>
              <a:rPr dirty="0" smtClean="0">
                <a:solidFill>
                  <a:srgbClr val="453F78"/>
                </a:solidFill>
              </a:rPr>
              <a:t>A single pot approach can provide improved outcomes</a:t>
            </a:r>
          </a:p>
        </p:txBody>
      </p:sp>
      <p:sp>
        <p:nvSpPr>
          <p:cNvPr id="9" name="Content Placeholder 2"/>
          <p:cNvSpPr txBox="1">
            <a:spLocks/>
          </p:cNvSpPr>
          <p:nvPr/>
        </p:nvSpPr>
        <p:spPr>
          <a:xfrm>
            <a:off x="1775520" y="2456892"/>
            <a:ext cx="7886700"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b="0" kern="1200" dirty="0" smtClean="0">
                <a:solidFill>
                  <a:srgbClr val="993366"/>
                </a:solidFill>
                <a:latin typeface="Book Antiqua" panose="02040602050305030304" pitchFamily="18" charset="0"/>
                <a:ea typeface="+mj-ea"/>
                <a:cs typeface="+mj-cs"/>
              </a:defRPr>
            </a:lvl1pPr>
            <a:lvl2pPr marL="685800" indent="-228600" algn="l" defTabSz="914400" rtl="0" eaLnBrk="1" latinLnBrk="0" hangingPunct="1">
              <a:lnSpc>
                <a:spcPct val="90000"/>
              </a:lnSpc>
              <a:spcBef>
                <a:spcPts val="500"/>
              </a:spcBef>
              <a:buFont typeface="Wingdings" panose="05000000000000000000" pitchFamily="2" charset="2"/>
              <a:buChar char="Ø"/>
              <a:defRPr lang="en-US" sz="2400" b="0" kern="1200" dirty="0" smtClean="0">
                <a:solidFill>
                  <a:srgbClr val="993366"/>
                </a:solidFill>
                <a:latin typeface="Book Antiqua" panose="02040602050305030304" pitchFamily="18" charset="0"/>
                <a:ea typeface="+mj-ea"/>
                <a:cs typeface="+mj-cs"/>
              </a:defRPr>
            </a:lvl2pPr>
            <a:lvl3pPr marL="1143000" indent="-228600" algn="l" defTabSz="914400" rtl="0" eaLnBrk="1" latinLnBrk="0" hangingPunct="1">
              <a:lnSpc>
                <a:spcPct val="90000"/>
              </a:lnSpc>
              <a:spcBef>
                <a:spcPts val="500"/>
              </a:spcBef>
              <a:buFont typeface="Courier New" panose="02070309020205020404" pitchFamily="49" charset="0"/>
              <a:buChar char="o"/>
              <a:defRPr lang="en-US" sz="2400" b="0" kern="1200" dirty="0" smtClean="0">
                <a:solidFill>
                  <a:srgbClr val="993366"/>
                </a:solidFill>
                <a:latin typeface="Book Antiqua" panose="02040602050305030304" pitchFamily="18" charset="0"/>
                <a:ea typeface="+mj-ea"/>
                <a:cs typeface="+mj-cs"/>
              </a:defRPr>
            </a:lvl3pPr>
            <a:lvl4pPr marL="1600200" indent="-228600" algn="l" defTabSz="914400" rtl="0" eaLnBrk="1" latinLnBrk="0" hangingPunct="1">
              <a:lnSpc>
                <a:spcPct val="90000"/>
              </a:lnSpc>
              <a:spcBef>
                <a:spcPts val="500"/>
              </a:spcBef>
              <a:buFont typeface="Wingdings" panose="05000000000000000000" pitchFamily="2" charset="2"/>
              <a:buChar char="§"/>
              <a:defRPr lang="en-US" sz="2800" b="0" kern="1200" dirty="0" smtClean="0">
                <a:solidFill>
                  <a:srgbClr val="993366"/>
                </a:solidFill>
                <a:latin typeface="Book Antiqua" panose="02040602050305030304" pitchFamily="18" charset="0"/>
                <a:ea typeface="+mj-ea"/>
                <a:cs typeface="+mj-cs"/>
              </a:defRPr>
            </a:lvl4pPr>
            <a:lvl5pPr marL="2057400" indent="-228600" algn="l" defTabSz="914400" rtl="0" eaLnBrk="1" latinLnBrk="0" hangingPunct="1">
              <a:lnSpc>
                <a:spcPct val="90000"/>
              </a:lnSpc>
              <a:spcBef>
                <a:spcPts val="500"/>
              </a:spcBef>
              <a:buFont typeface="Wingdings" panose="05000000000000000000" pitchFamily="2" charset="2"/>
              <a:buChar char="v"/>
              <a:defRPr lang="en-GB" sz="2800" b="0" kern="1200" dirty="0" smtClean="0">
                <a:solidFill>
                  <a:srgbClr val="993366"/>
                </a:solidFill>
                <a:latin typeface="Book Antiqua" panose="02040602050305030304" pitchFamily="18" charset="0"/>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100"/>
          </a:p>
        </p:txBody>
      </p:sp>
      <p:grpSp>
        <p:nvGrpSpPr>
          <p:cNvPr id="15" name="Group 14"/>
          <p:cNvGrpSpPr/>
          <p:nvPr/>
        </p:nvGrpSpPr>
        <p:grpSpPr>
          <a:xfrm>
            <a:off x="64635" y="0"/>
            <a:ext cx="485775" cy="6858000"/>
            <a:chOff x="0" y="0"/>
            <a:chExt cx="485775" cy="4838700"/>
          </a:xfrm>
        </p:grpSpPr>
        <p:cxnSp>
          <p:nvCxnSpPr>
            <p:cNvPr id="16" name="Straight Connector 15"/>
            <p:cNvCxnSpPr/>
            <p:nvPr/>
          </p:nvCxnSpPr>
          <p:spPr>
            <a:xfrm>
              <a:off x="0" y="0"/>
              <a:ext cx="0" cy="4838700"/>
            </a:xfrm>
            <a:prstGeom prst="line">
              <a:avLst/>
            </a:prstGeom>
            <a:ln w="127000">
              <a:solidFill>
                <a:srgbClr val="331E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3825" y="0"/>
              <a:ext cx="0" cy="4838700"/>
            </a:xfrm>
            <a:prstGeom prst="line">
              <a:avLst/>
            </a:prstGeom>
            <a:noFill/>
            <a:ln w="127000" cap="flat" cmpd="sng" algn="ctr">
              <a:solidFill>
                <a:srgbClr val="453F78"/>
              </a:solidFill>
              <a:prstDash val="solid"/>
              <a:miter lim="800000"/>
            </a:ln>
            <a:effectLst/>
          </p:spPr>
        </p:cxnSp>
        <p:cxnSp>
          <p:nvCxnSpPr>
            <p:cNvPr id="18" name="Straight Connector 17"/>
            <p:cNvCxnSpPr/>
            <p:nvPr/>
          </p:nvCxnSpPr>
          <p:spPr>
            <a:xfrm>
              <a:off x="247650" y="0"/>
              <a:ext cx="0" cy="4838700"/>
            </a:xfrm>
            <a:prstGeom prst="line">
              <a:avLst/>
            </a:prstGeom>
            <a:noFill/>
            <a:ln w="127000" cap="flat" cmpd="sng" algn="ctr">
              <a:solidFill>
                <a:srgbClr val="993365"/>
              </a:solidFill>
              <a:prstDash val="solid"/>
              <a:miter lim="800000"/>
            </a:ln>
            <a:effectLst/>
          </p:spPr>
        </p:cxnSp>
        <p:cxnSp>
          <p:nvCxnSpPr>
            <p:cNvPr id="19" name="Straight Connector 18"/>
            <p:cNvCxnSpPr/>
            <p:nvPr/>
          </p:nvCxnSpPr>
          <p:spPr>
            <a:xfrm>
              <a:off x="361950" y="0"/>
              <a:ext cx="0" cy="4838700"/>
            </a:xfrm>
            <a:prstGeom prst="line">
              <a:avLst/>
            </a:prstGeom>
            <a:noFill/>
            <a:ln w="127000" cap="flat" cmpd="sng" algn="ctr">
              <a:solidFill>
                <a:srgbClr val="C78FAB"/>
              </a:solidFill>
              <a:prstDash val="solid"/>
              <a:miter lim="800000"/>
            </a:ln>
            <a:effectLst/>
          </p:spPr>
        </p:cxnSp>
        <p:cxnSp>
          <p:nvCxnSpPr>
            <p:cNvPr id="20" name="Straight Connector 19"/>
            <p:cNvCxnSpPr/>
            <p:nvPr/>
          </p:nvCxnSpPr>
          <p:spPr>
            <a:xfrm>
              <a:off x="485775" y="0"/>
              <a:ext cx="0" cy="4838700"/>
            </a:xfrm>
            <a:prstGeom prst="line">
              <a:avLst/>
            </a:prstGeom>
            <a:noFill/>
            <a:ln w="127000" cap="flat" cmpd="sng" algn="ctr">
              <a:solidFill>
                <a:srgbClr val="B6BCED"/>
              </a:solidFill>
              <a:prstDash val="solid"/>
              <a:miter lim="800000"/>
            </a:ln>
            <a:effectLst/>
          </p:spPr>
        </p:cxnSp>
      </p:grpSp>
      <p:sp>
        <p:nvSpPr>
          <p:cNvPr id="3" name="TextBox 2"/>
          <p:cNvSpPr txBox="1"/>
          <p:nvPr/>
        </p:nvSpPr>
        <p:spPr>
          <a:xfrm>
            <a:off x="911424" y="3789040"/>
            <a:ext cx="11089232" cy="2800767"/>
          </a:xfrm>
          <a:prstGeom prst="rect">
            <a:avLst/>
          </a:prstGeom>
          <a:noFill/>
        </p:spPr>
        <p:txBody>
          <a:bodyPr wrap="square" rtlCol="0">
            <a:spAutoFit/>
          </a:bodyPr>
          <a:lstStyle/>
          <a:p>
            <a:pPr marL="342900" indent="-342900">
              <a:buFont typeface="Arial" panose="020B0604020202020204" pitchFamily="34" charset="0"/>
              <a:buChar char="•"/>
            </a:pPr>
            <a:r>
              <a:rPr lang="en-GB" sz="4400" dirty="0" smtClean="0"/>
              <a:t>A single pot would allow savers to keep track of their pension</a:t>
            </a:r>
          </a:p>
          <a:p>
            <a:pPr marL="342900" indent="-342900">
              <a:buFont typeface="Arial" panose="020B0604020202020204" pitchFamily="34" charset="0"/>
              <a:buChar char="•"/>
            </a:pPr>
            <a:r>
              <a:rPr lang="en-GB" sz="4400" dirty="0" smtClean="0"/>
              <a:t>People may lose out on the advantages of changing schemes</a:t>
            </a:r>
            <a:endParaRPr lang="en-GB" sz="4400" dirty="0"/>
          </a:p>
        </p:txBody>
      </p:sp>
    </p:spTree>
    <p:extLst>
      <p:ext uri="{BB962C8B-B14F-4D97-AF65-F5344CB8AC3E}">
        <p14:creationId xmlns:p14="http://schemas.microsoft.com/office/powerpoint/2010/main" val="1603189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1">
      <a:dk1>
        <a:srgbClr val="993366"/>
      </a:dk1>
      <a:lt1>
        <a:srgbClr val="FFFFFF"/>
      </a:lt1>
      <a:dk2>
        <a:srgbClr val="FFFFFF"/>
      </a:dk2>
      <a:lt2>
        <a:srgbClr val="FFFFFF"/>
      </a:lt2>
      <a:accent1>
        <a:srgbClr val="6B2347"/>
      </a:accent1>
      <a:accent2>
        <a:srgbClr val="993366"/>
      </a:accent2>
      <a:accent3>
        <a:srgbClr val="CA5E94"/>
      </a:accent3>
      <a:accent4>
        <a:srgbClr val="DA8EB4"/>
      </a:accent4>
      <a:accent5>
        <a:srgbClr val="E6B4CD"/>
      </a:accent5>
      <a:accent6>
        <a:srgbClr val="EDC9DB"/>
      </a:accent6>
      <a:hlink>
        <a:srgbClr val="993366"/>
      </a:hlink>
      <a:folHlink>
        <a:srgbClr val="954F72"/>
      </a:folHlink>
    </a:clrScheme>
    <a:fontScheme name="Custom 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Custom Design">
  <a:themeElements>
    <a:clrScheme name="Custom 2">
      <a:dk1>
        <a:srgbClr val="993366"/>
      </a:dk1>
      <a:lt1>
        <a:srgbClr val="FFFFFF"/>
      </a:lt1>
      <a:dk2>
        <a:srgbClr val="FFFFFF"/>
      </a:dk2>
      <a:lt2>
        <a:srgbClr val="FFFFFF"/>
      </a:lt2>
      <a:accent1>
        <a:srgbClr val="6B2347"/>
      </a:accent1>
      <a:accent2>
        <a:srgbClr val="331E36"/>
      </a:accent2>
      <a:accent3>
        <a:srgbClr val="453F78"/>
      </a:accent3>
      <a:accent4>
        <a:srgbClr val="993365"/>
      </a:accent4>
      <a:accent5>
        <a:srgbClr val="C78FAB"/>
      </a:accent5>
      <a:accent6>
        <a:srgbClr val="B6BCED"/>
      </a:accent6>
      <a:hlink>
        <a:srgbClr val="993366"/>
      </a:hlink>
      <a:folHlink>
        <a:srgbClr val="954F72"/>
      </a:folHlink>
    </a:clrScheme>
    <a:fontScheme name="Custom 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presentationm template" id="{694A3100-5FD2-4BC1-8F57-034DC997390D}" vid="{3CC32FA2-EF7F-4BF3-AAF8-817E0083424F}"/>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2">
      <a:dk1>
        <a:srgbClr val="993366"/>
      </a:dk1>
      <a:lt1>
        <a:srgbClr val="FFFFFF"/>
      </a:lt1>
      <a:dk2>
        <a:srgbClr val="FFFFFF"/>
      </a:dk2>
      <a:lt2>
        <a:srgbClr val="FFFFFF"/>
      </a:lt2>
      <a:accent1>
        <a:srgbClr val="6B2347"/>
      </a:accent1>
      <a:accent2>
        <a:srgbClr val="331E36"/>
      </a:accent2>
      <a:accent3>
        <a:srgbClr val="453F78"/>
      </a:accent3>
      <a:accent4>
        <a:srgbClr val="993365"/>
      </a:accent4>
      <a:accent5>
        <a:srgbClr val="C78FAB"/>
      </a:accent5>
      <a:accent6>
        <a:srgbClr val="B6BCED"/>
      </a:accent6>
      <a:hlink>
        <a:srgbClr val="993366"/>
      </a:hlink>
      <a:folHlink>
        <a:srgbClr val="954F72"/>
      </a:folHlink>
    </a:clrScheme>
    <a:fontScheme name="Custom 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presentationm template" id="{694A3100-5FD2-4BC1-8F57-034DC997390D}" vid="{3CC32FA2-EF7F-4BF3-AAF8-817E0083424F}"/>
    </a:ext>
  </a:extLst>
</a:theme>
</file>

<file path=ppt/theme/theme3.xml><?xml version="1.0" encoding="utf-8"?>
<a:theme xmlns:a="http://schemas.openxmlformats.org/drawingml/2006/main" name="2_Presentation-v2">
  <a:themeElements>
    <a:clrScheme name="NEST">
      <a:dk1>
        <a:srgbClr val="414141"/>
      </a:dk1>
      <a:lt1>
        <a:srgbClr val="FFFFFF"/>
      </a:lt1>
      <a:dk2>
        <a:srgbClr val="FF8201"/>
      </a:dk2>
      <a:lt2>
        <a:srgbClr val="FFE4C9"/>
      </a:lt2>
      <a:accent1>
        <a:srgbClr val="FF8201"/>
      </a:accent1>
      <a:accent2>
        <a:srgbClr val="990033"/>
      </a:accent2>
      <a:accent3>
        <a:srgbClr val="FFBB00"/>
      </a:accent3>
      <a:accent4>
        <a:srgbClr val="FF252B"/>
      </a:accent4>
      <a:accent5>
        <a:srgbClr val="FFEE67"/>
      </a:accent5>
      <a:accent6>
        <a:srgbClr val="919497"/>
      </a:accent6>
      <a:hlink>
        <a:srgbClr val="FF8201"/>
      </a:hlink>
      <a:folHlink>
        <a:srgbClr val="FF252B"/>
      </a:folHlink>
    </a:clrScheme>
    <a:fontScheme name="Presentation-v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v2 1">
        <a:dk1>
          <a:srgbClr val="000000"/>
        </a:dk1>
        <a:lt1>
          <a:srgbClr val="FFFFFF"/>
        </a:lt1>
        <a:dk2>
          <a:srgbClr val="FF8201"/>
        </a:dk2>
        <a:lt2>
          <a:srgbClr val="808080"/>
        </a:lt2>
        <a:accent1>
          <a:srgbClr val="FF8201"/>
        </a:accent1>
        <a:accent2>
          <a:srgbClr val="990033"/>
        </a:accent2>
        <a:accent3>
          <a:srgbClr val="FFFFFF"/>
        </a:accent3>
        <a:accent4>
          <a:srgbClr val="000000"/>
        </a:accent4>
        <a:accent5>
          <a:srgbClr val="FFC1AA"/>
        </a:accent5>
        <a:accent6>
          <a:srgbClr val="8A002D"/>
        </a:accent6>
        <a:hlink>
          <a:srgbClr val="FF252B"/>
        </a:hlink>
        <a:folHlink>
          <a:srgbClr val="FFBB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SGA and SPDR Content Slide Layouts">
  <a:themeElements>
    <a:clrScheme name="Rebrand NEW">
      <a:dk1>
        <a:srgbClr val="000000"/>
      </a:dk1>
      <a:lt1>
        <a:srgbClr val="808080"/>
      </a:lt1>
      <a:dk2>
        <a:srgbClr val="FFFFFF"/>
      </a:dk2>
      <a:lt2>
        <a:srgbClr val="7AAA6C"/>
      </a:lt2>
      <a:accent1>
        <a:srgbClr val="4A4D77"/>
      </a:accent1>
      <a:accent2>
        <a:srgbClr val="6BBDB9"/>
      </a:accent2>
      <a:accent3>
        <a:srgbClr val="D4D2AA"/>
      </a:accent3>
      <a:accent4>
        <a:srgbClr val="D38A28"/>
      </a:accent4>
      <a:accent5>
        <a:srgbClr val="6A5649"/>
      </a:accent5>
      <a:accent6>
        <a:srgbClr val="6EA4CE"/>
      </a:accent6>
      <a:hlink>
        <a:srgbClr val="2C639E"/>
      </a:hlink>
      <a:folHlink>
        <a:srgbClr val="908BB0"/>
      </a:folHlink>
    </a:clrScheme>
    <a:fontScheme name="Custom 6">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500" dirty="0" err="1" smtClean="0">
            <a:solidFill>
              <a:schemeClr val="tx2"/>
            </a:solidFill>
          </a:defRPr>
        </a:defPPr>
      </a:lstStyle>
      <a:style>
        <a:lnRef idx="1">
          <a:schemeClr val="accent1"/>
        </a:lnRef>
        <a:fillRef idx="3">
          <a:schemeClr val="accent1"/>
        </a:fillRef>
        <a:effectRef idx="2">
          <a:schemeClr val="accent1"/>
        </a:effectRef>
        <a:fontRef idx="minor">
          <a:schemeClr val="lt1"/>
        </a:fontRef>
      </a:style>
    </a:spDef>
    <a:lnDef>
      <a:spPr>
        <a:ln w="635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500" dirty="0" err="1" smtClean="0">
            <a:solidFill>
              <a:schemeClr val="bg1"/>
            </a:solidFill>
          </a:defRPr>
        </a:defPPr>
      </a:lstStyle>
    </a:txDef>
  </a:objectDefaults>
  <a:extraClrSchemeLst/>
</a:theme>
</file>

<file path=ppt/theme/theme5.xml><?xml version="1.0" encoding="utf-8"?>
<a:theme xmlns:a="http://schemas.openxmlformats.org/drawingml/2006/main" name="1_SSGA and SPDR Content Slide Layouts">
  <a:themeElements>
    <a:clrScheme name="Rebrand NEW">
      <a:dk1>
        <a:srgbClr val="000000"/>
      </a:dk1>
      <a:lt1>
        <a:srgbClr val="808080"/>
      </a:lt1>
      <a:dk2>
        <a:srgbClr val="FFFFFF"/>
      </a:dk2>
      <a:lt2>
        <a:srgbClr val="7AAA6C"/>
      </a:lt2>
      <a:accent1>
        <a:srgbClr val="4A4D77"/>
      </a:accent1>
      <a:accent2>
        <a:srgbClr val="6BBDB9"/>
      </a:accent2>
      <a:accent3>
        <a:srgbClr val="D4D2AA"/>
      </a:accent3>
      <a:accent4>
        <a:srgbClr val="D38A28"/>
      </a:accent4>
      <a:accent5>
        <a:srgbClr val="6A5649"/>
      </a:accent5>
      <a:accent6>
        <a:srgbClr val="6EA4CE"/>
      </a:accent6>
      <a:hlink>
        <a:srgbClr val="2C639E"/>
      </a:hlink>
      <a:folHlink>
        <a:srgbClr val="908BB0"/>
      </a:folHlink>
    </a:clrScheme>
    <a:fontScheme name="Custom 6">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500" dirty="0" err="1" smtClean="0">
            <a:solidFill>
              <a:schemeClr val="tx2"/>
            </a:solidFill>
          </a:defRPr>
        </a:defPPr>
      </a:lstStyle>
      <a:style>
        <a:lnRef idx="1">
          <a:schemeClr val="accent1"/>
        </a:lnRef>
        <a:fillRef idx="3">
          <a:schemeClr val="accent1"/>
        </a:fillRef>
        <a:effectRef idx="2">
          <a:schemeClr val="accent1"/>
        </a:effectRef>
        <a:fontRef idx="minor">
          <a:schemeClr val="lt1"/>
        </a:fontRef>
      </a:style>
    </a:spDef>
    <a:lnDef>
      <a:spPr>
        <a:ln w="635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500" dirty="0" err="1" smtClean="0">
            <a:solidFill>
              <a:schemeClr val="bg1"/>
            </a:solidFill>
          </a:defRPr>
        </a:defPPr>
      </a:lstStyle>
    </a:txDef>
  </a:objectDefaults>
  <a:extraClrSchemeLst/>
</a:theme>
</file>

<file path=ppt/theme/theme6.xml><?xml version="1.0" encoding="utf-8"?>
<a:theme xmlns:a="http://schemas.openxmlformats.org/drawingml/2006/main" name="1_DWP SLIDES SCREEN E">
  <a:themeElements>
    <a:clrScheme name="DW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513184"/>
      </a:accent4>
      <a:accent5>
        <a:srgbClr val="00C0B5"/>
      </a:accent5>
      <a:accent6>
        <a:srgbClr val="F79646"/>
      </a:accent6>
      <a:hlink>
        <a:srgbClr val="0000FF"/>
      </a:hlink>
      <a:folHlink>
        <a:srgbClr val="800080"/>
      </a:folHlink>
    </a:clrScheme>
    <a:fontScheme name="1_DWP SLIDES SCREEN 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solidFill>
            <a:schemeClr val="accent4"/>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accent4"/>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17292</TotalTime>
  <Words>1649</Words>
  <Application>Microsoft Office PowerPoint</Application>
  <PresentationFormat>Widescreen</PresentationFormat>
  <Paragraphs>135</Paragraphs>
  <Slides>17</Slides>
  <Notes>17</Notes>
  <HiddenSlides>0</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17</vt:i4>
      </vt:variant>
    </vt:vector>
  </HeadingPairs>
  <TitlesOfParts>
    <vt:vector size="39" baseType="lpstr">
      <vt:lpstr>Arial</vt:lpstr>
      <vt:lpstr>Book Antiqua</vt:lpstr>
      <vt:lpstr>Calibri</vt:lpstr>
      <vt:lpstr>Courier New</vt:lpstr>
      <vt:lpstr>Georgia</vt:lpstr>
      <vt:lpstr>Source Sans Pro</vt:lpstr>
      <vt:lpstr>Times New Roman</vt:lpstr>
      <vt:lpstr>Trebuchet MS</vt:lpstr>
      <vt:lpstr>Wingdings</vt:lpstr>
      <vt:lpstr>Custom Design</vt:lpstr>
      <vt:lpstr>1_Custom Design</vt:lpstr>
      <vt:lpstr>2_Presentation-v2</vt:lpstr>
      <vt:lpstr>SSGA and SPDR Content Slide Layouts</vt:lpstr>
      <vt:lpstr>1_SSGA and SPDR Content Slide Layouts</vt:lpstr>
      <vt:lpstr>1_DWP SLIDES SCREEN E</vt:lpstr>
      <vt:lpstr>2_Custom Design</vt:lpstr>
      <vt:lpstr>3_Custom Design</vt:lpstr>
      <vt:lpstr>4_Custom Design</vt:lpstr>
      <vt:lpstr>5_Custom Design</vt:lpstr>
      <vt:lpstr>6_Custom Design</vt:lpstr>
      <vt:lpstr>7_Custom Design</vt:lpstr>
      <vt:lpstr>8_Custom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Daniela Silcock</dc:creator>
  <cp:lastModifiedBy>Danielle Baker</cp:lastModifiedBy>
  <cp:revision>672</cp:revision>
  <cp:lastPrinted>2019-03-21T10:13:16Z</cp:lastPrinted>
  <dcterms:created xsi:type="dcterms:W3CDTF">2014-05-23T10:18:36Z</dcterms:created>
  <dcterms:modified xsi:type="dcterms:W3CDTF">2019-09-10T15:08:55Z</dcterms:modified>
</cp:coreProperties>
</file>